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4" r:id="rId2"/>
    <p:sldId id="266" r:id="rId3"/>
    <p:sldId id="314" r:id="rId4"/>
    <p:sldId id="313" r:id="rId5"/>
    <p:sldId id="287" r:id="rId6"/>
    <p:sldId id="289" r:id="rId7"/>
    <p:sldId id="285" r:id="rId8"/>
    <p:sldId id="295" r:id="rId9"/>
    <p:sldId id="299" r:id="rId10"/>
    <p:sldId id="300" r:id="rId11"/>
    <p:sldId id="301" r:id="rId12"/>
    <p:sldId id="302" r:id="rId13"/>
    <p:sldId id="296" r:id="rId14"/>
    <p:sldId id="297" r:id="rId15"/>
    <p:sldId id="298" r:id="rId16"/>
    <p:sldId id="303" r:id="rId17"/>
    <p:sldId id="304" r:id="rId18"/>
    <p:sldId id="311" r:id="rId19"/>
    <p:sldId id="308" r:id="rId20"/>
    <p:sldId id="309" r:id="rId21"/>
    <p:sldId id="310" r:id="rId22"/>
    <p:sldId id="307" r:id="rId23"/>
    <p:sldId id="312" r:id="rId24"/>
    <p:sldId id="315" r:id="rId25"/>
    <p:sldId id="305" r:id="rId26"/>
    <p:sldId id="316" r:id="rId27"/>
    <p:sldId id="272" r:id="rId28"/>
    <p:sldId id="280" r:id="rId29"/>
    <p:sldId id="277" r:id="rId30"/>
    <p:sldId id="279" r:id="rId31"/>
    <p:sldId id="281" r:id="rId32"/>
    <p:sldId id="278" r:id="rId33"/>
    <p:sldId id="282" r:id="rId34"/>
    <p:sldId id="283" r:id="rId35"/>
    <p:sldId id="291" r:id="rId36"/>
    <p:sldId id="292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3D4A55"/>
    <a:srgbClr val="FFC61B"/>
    <a:srgbClr val="3978B1"/>
    <a:srgbClr val="FF99FF"/>
    <a:srgbClr val="FFC518"/>
    <a:srgbClr val="387AB2"/>
    <a:srgbClr val="377AB1"/>
    <a:srgbClr val="377BB2"/>
    <a:srgbClr val="3A7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ED7BE-8CF8-4869-B443-1FBA3895C154}" v="25" dt="2024-12-21T18:43:04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4" autoAdjust="0"/>
  </p:normalViewPr>
  <p:slideViewPr>
    <p:cSldViewPr snapToGrid="0">
      <p:cViewPr>
        <p:scale>
          <a:sx n="100" d="100"/>
          <a:sy n="100" d="100"/>
        </p:scale>
        <p:origin x="1596" y="-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61715dbac123ba2d" providerId="LiveId" clId="{896ED7BE-8CF8-4869-B443-1FBA3895C154}"/>
    <pc:docChg chg="undo custSel addSld modSld">
      <pc:chgData name="kaelan mcgowin" userId="61715dbac123ba2d" providerId="LiveId" clId="{896ED7BE-8CF8-4869-B443-1FBA3895C154}" dt="2024-12-21T18:43:04.444" v="222" actId="164"/>
      <pc:docMkLst>
        <pc:docMk/>
      </pc:docMkLst>
      <pc:sldChg chg="modSp mod">
        <pc:chgData name="kaelan mcgowin" userId="61715dbac123ba2d" providerId="LiveId" clId="{896ED7BE-8CF8-4869-B443-1FBA3895C154}" dt="2024-12-21T18:08:37.814" v="4" actId="1076"/>
        <pc:sldMkLst>
          <pc:docMk/>
          <pc:sldMk cId="727292275" sldId="312"/>
        </pc:sldMkLst>
        <pc:grpChg chg="mod">
          <ac:chgData name="kaelan mcgowin" userId="61715dbac123ba2d" providerId="LiveId" clId="{896ED7BE-8CF8-4869-B443-1FBA3895C154}" dt="2024-12-21T18:08:37.814" v="4" actId="1076"/>
          <ac:grpSpMkLst>
            <pc:docMk/>
            <pc:sldMk cId="727292275" sldId="312"/>
            <ac:grpSpMk id="18" creationId="{17C0FDB5-C015-4255-8720-BC2DF2EC1874}"/>
          </ac:grpSpMkLst>
        </pc:grpChg>
      </pc:sldChg>
      <pc:sldChg chg="addSp delSp modSp add mod modAnim">
        <pc:chgData name="kaelan mcgowin" userId="61715dbac123ba2d" providerId="LiveId" clId="{896ED7BE-8CF8-4869-B443-1FBA3895C154}" dt="2024-12-21T18:43:04.444" v="222" actId="164"/>
        <pc:sldMkLst>
          <pc:docMk/>
          <pc:sldMk cId="485277020" sldId="316"/>
        </pc:sldMkLst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3" creationId="{8DDA5310-260D-075C-1924-D43265AD4ACD}"/>
          </ac:spMkLst>
        </pc:spChg>
        <pc:spChg chg="add del">
          <ac:chgData name="kaelan mcgowin" userId="61715dbac123ba2d" providerId="LiveId" clId="{896ED7BE-8CF8-4869-B443-1FBA3895C154}" dt="2024-12-21T18:09:58.877" v="29" actId="478"/>
          <ac:spMkLst>
            <pc:docMk/>
            <pc:sldMk cId="485277020" sldId="316"/>
            <ac:spMk id="4" creationId="{90B6E9DA-4107-18D7-AF14-4237A95F4CC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5" creationId="{92A3761A-48C8-AEA5-3F3E-F454782E55E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7" creationId="{3615CD3A-E309-A10C-8BAB-A154A489764D}"/>
          </ac:spMkLst>
        </pc:spChg>
        <pc:spChg chg="add del mod">
          <ac:chgData name="kaelan mcgowin" userId="61715dbac123ba2d" providerId="LiveId" clId="{896ED7BE-8CF8-4869-B443-1FBA3895C154}" dt="2024-12-21T18:12:49.344" v="61" actId="478"/>
          <ac:spMkLst>
            <pc:docMk/>
            <pc:sldMk cId="485277020" sldId="316"/>
            <ac:spMk id="8" creationId="{868151FC-6D50-AB06-7C6B-D0FD5A82A341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9" creationId="{CAB4B731-08BC-431E-583E-747CB7F30ECA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0" creationId="{C982229D-4D1A-1F4C-8F44-70DBD9476375}"/>
          </ac:spMkLst>
        </pc:spChg>
        <pc:spChg chg="add del">
          <ac:chgData name="kaelan mcgowin" userId="61715dbac123ba2d" providerId="LiveId" clId="{896ED7BE-8CF8-4869-B443-1FBA3895C154}" dt="2024-12-21T18:13:14.329" v="63" actId="478"/>
          <ac:spMkLst>
            <pc:docMk/>
            <pc:sldMk cId="485277020" sldId="316"/>
            <ac:spMk id="10" creationId="{E1B41EC6-BEA6-8D13-6204-42B5DC22E1E5}"/>
          </ac:spMkLst>
        </pc:spChg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1" creationId="{FF391443-B696-A661-0B40-8797AD6BC5C7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2" creationId="{71F27956-5EBD-4396-8FAD-F8DF0EE779A7}"/>
          </ac:spMkLst>
        </pc:spChg>
        <pc:spChg chg="mod topLvl">
          <ac:chgData name="kaelan mcgowin" userId="61715dbac123ba2d" providerId="LiveId" clId="{896ED7BE-8CF8-4869-B443-1FBA3895C154}" dt="2024-12-21T18:41:56.087" v="214" actId="1076"/>
          <ac:spMkLst>
            <pc:docMk/>
            <pc:sldMk cId="485277020" sldId="316"/>
            <ac:spMk id="13" creationId="{F9A92817-DF05-F8F3-6FCA-F02612556EA8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4" creationId="{2BBC9A68-9B91-862C-06E0-0241B6071BB9}"/>
          </ac:spMkLst>
        </pc:spChg>
        <pc:spChg chg="add del">
          <ac:chgData name="kaelan mcgowin" userId="61715dbac123ba2d" providerId="LiveId" clId="{896ED7BE-8CF8-4869-B443-1FBA3895C154}" dt="2024-12-21T18:18:45.803" v="124" actId="11529"/>
          <ac:spMkLst>
            <pc:docMk/>
            <pc:sldMk cId="485277020" sldId="316"/>
            <ac:spMk id="15" creationId="{25711ABE-C95B-D8A9-3B06-87C4AD5F8F14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5" creationId="{D0E2B402-4D1E-76B2-85B0-B1075670B17C}"/>
          </ac:spMkLst>
        </pc:spChg>
        <pc:spChg chg="add del mod ord">
          <ac:chgData name="kaelan mcgowin" userId="61715dbac123ba2d" providerId="LiveId" clId="{896ED7BE-8CF8-4869-B443-1FBA3895C154}" dt="2024-12-21T18:37:08.128" v="151" actId="478"/>
          <ac:spMkLst>
            <pc:docMk/>
            <pc:sldMk cId="485277020" sldId="316"/>
            <ac:spMk id="16" creationId="{C03565FC-5AD3-81DC-CF3B-D47C3A4B4AED}"/>
          </ac:spMkLst>
        </pc:spChg>
        <pc:spChg chg="mod">
          <ac:chgData name="kaelan mcgowin" userId="61715dbac123ba2d" providerId="LiveId" clId="{896ED7BE-8CF8-4869-B443-1FBA3895C154}" dt="2024-12-21T18:19:57.418" v="139"/>
          <ac:spMkLst>
            <pc:docMk/>
            <pc:sldMk cId="485277020" sldId="316"/>
            <ac:spMk id="17" creationId="{C6B06540-FECF-82F8-36EA-9C13399936C9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7" creationId="{E2E328D8-1522-7B16-E42B-48A9CE65E4D5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19" creationId="{4844FED1-0D47-4711-F680-59863678A78B}"/>
          </ac:spMkLst>
        </pc:spChg>
        <pc:spChg chg="add del">
          <ac:chgData name="kaelan mcgowin" userId="61715dbac123ba2d" providerId="LiveId" clId="{896ED7BE-8CF8-4869-B443-1FBA3895C154}" dt="2024-12-21T18:41:18.481" v="202" actId="11529"/>
          <ac:spMkLst>
            <pc:docMk/>
            <pc:sldMk cId="485277020" sldId="316"/>
            <ac:spMk id="22" creationId="{D15A91B1-DFD2-E298-2C1B-37590800C128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4" creationId="{71114317-3B9D-A18C-B6E2-BFE6481F4C4E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5" creationId="{6F266635-51F6-D61A-5533-8839407D82F3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6" creationId="{8C2E036A-8D38-FED0-3CF2-359FE0E131E2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7" creationId="{D3AEBCA8-DA1A-F584-A281-E12083291288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8" creationId="{D2DA0049-72A2-7998-180D-D03EB2D0B86C}"/>
          </ac:spMkLst>
        </pc:spChg>
        <pc:grpChg chg="add del mod">
          <ac:chgData name="kaelan mcgowin" userId="61715dbac123ba2d" providerId="LiveId" clId="{896ED7BE-8CF8-4869-B443-1FBA3895C154}" dt="2024-12-21T18:40:39.325" v="196" actId="165"/>
          <ac:grpSpMkLst>
            <pc:docMk/>
            <pc:sldMk cId="485277020" sldId="316"/>
            <ac:grpSpMk id="4" creationId="{8215EBE0-2BD1-E012-8DB1-FCB5053C2D8A}"/>
          </ac:grpSpMkLst>
        </pc:grpChg>
        <pc:grpChg chg="add del mod">
          <ac:chgData name="kaelan mcgowin" userId="61715dbac123ba2d" providerId="LiveId" clId="{896ED7BE-8CF8-4869-B443-1FBA3895C154}" dt="2024-12-21T18:37:37.937" v="161" actId="165"/>
          <ac:grpSpMkLst>
            <pc:docMk/>
            <pc:sldMk cId="485277020" sldId="316"/>
            <ac:grpSpMk id="8" creationId="{0C4F346D-7FA4-F18F-288F-6E5F2B6996EF}"/>
          </ac:grpSpMkLst>
        </pc:grpChg>
        <pc:grpChg chg="add del mod">
          <ac:chgData name="kaelan mcgowin" userId="61715dbac123ba2d" providerId="LiveId" clId="{896ED7BE-8CF8-4869-B443-1FBA3895C154}" dt="2024-12-21T18:18:27.006" v="120" actId="165"/>
          <ac:grpSpMkLst>
            <pc:docMk/>
            <pc:sldMk cId="485277020" sldId="316"/>
            <ac:grpSpMk id="13" creationId="{07A2CB6C-9BA1-50D1-2F9D-94218AB72F53}"/>
          </ac:grpSpMkLst>
        </pc:grpChg>
        <pc:grpChg chg="add del mod">
          <ac:chgData name="kaelan mcgowin" userId="61715dbac123ba2d" providerId="LiveId" clId="{896ED7BE-8CF8-4869-B443-1FBA3895C154}" dt="2024-12-21T18:20:24.392" v="145" actId="165"/>
          <ac:grpSpMkLst>
            <pc:docMk/>
            <pc:sldMk cId="485277020" sldId="316"/>
            <ac:grpSpMk id="14" creationId="{10315569-289D-6203-F783-DCC70D140197}"/>
          </ac:grpSpMkLst>
        </pc:grpChg>
        <pc:grpChg chg="add del mod">
          <ac:chgData name="kaelan mcgowin" userId="61715dbac123ba2d" providerId="LiveId" clId="{896ED7BE-8CF8-4869-B443-1FBA3895C154}" dt="2024-12-21T18:37:21.263" v="155" actId="165"/>
          <ac:grpSpMkLst>
            <pc:docMk/>
            <pc:sldMk cId="485277020" sldId="316"/>
            <ac:grpSpMk id="18" creationId="{8A5B4CFD-36B7-05C0-0D02-4FD74EF51258}"/>
          </ac:grpSpMkLst>
        </pc:grpChg>
        <pc:grpChg chg="add mod">
          <ac:chgData name="kaelan mcgowin" userId="61715dbac123ba2d" providerId="LiveId" clId="{896ED7BE-8CF8-4869-B443-1FBA3895C154}" dt="2024-12-21T18:41:55.295" v="213" actId="1076"/>
          <ac:grpSpMkLst>
            <pc:docMk/>
            <pc:sldMk cId="485277020" sldId="316"/>
            <ac:grpSpMk id="20" creationId="{D085C8BF-B345-9594-8771-C188F9D3FB3F}"/>
          </ac:grpSpMkLst>
        </pc:grpChg>
        <pc:grpChg chg="add mod">
          <ac:chgData name="kaelan mcgowin" userId="61715dbac123ba2d" providerId="LiveId" clId="{896ED7BE-8CF8-4869-B443-1FBA3895C154}" dt="2024-12-21T18:41:52.485" v="209" actId="1076"/>
          <ac:grpSpMkLst>
            <pc:docMk/>
            <pc:sldMk cId="485277020" sldId="316"/>
            <ac:grpSpMk id="21" creationId="{4B3D7B75-2F45-39D3-8C03-FEF82D2C92AA}"/>
          </ac:grpSpMkLst>
        </pc:grpChg>
        <pc:grpChg chg="add del mod">
          <ac:chgData name="kaelan mcgowin" userId="61715dbac123ba2d" providerId="LiveId" clId="{896ED7BE-8CF8-4869-B443-1FBA3895C154}" dt="2024-12-21T18:41:59.850" v="215" actId="165"/>
          <ac:grpSpMkLst>
            <pc:docMk/>
            <pc:sldMk cId="485277020" sldId="316"/>
            <ac:grpSpMk id="23" creationId="{D9B96F2F-3F39-DD22-231E-A45C6641D24A}"/>
          </ac:grpSpMkLst>
        </pc:grpChg>
        <pc:grpChg chg="add del mod">
          <ac:chgData name="kaelan mcgowin" userId="61715dbac123ba2d" providerId="LiveId" clId="{896ED7BE-8CF8-4869-B443-1FBA3895C154}" dt="2024-12-21T18:42:49.384" v="220" actId="165"/>
          <ac:grpSpMkLst>
            <pc:docMk/>
            <pc:sldMk cId="485277020" sldId="316"/>
            <ac:grpSpMk id="29" creationId="{114973D0-1B77-A581-ED9C-7BF6BE10C713}"/>
          </ac:grpSpMkLst>
        </pc:grpChg>
        <pc:grpChg chg="add mod">
          <ac:chgData name="kaelan mcgowin" userId="61715dbac123ba2d" providerId="LiveId" clId="{896ED7BE-8CF8-4869-B443-1FBA3895C154}" dt="2024-12-21T18:43:04.444" v="222" actId="164"/>
          <ac:grpSpMkLst>
            <pc:docMk/>
            <pc:sldMk cId="485277020" sldId="316"/>
            <ac:grpSpMk id="30" creationId="{275A0E44-B28C-7AF4-3EA3-A3CEFD218405}"/>
          </ac:grpSpMkLst>
        </pc:grpChg>
        <pc:picChg chg="add del mod">
          <ac:chgData name="kaelan mcgowin" userId="61715dbac123ba2d" providerId="LiveId" clId="{896ED7BE-8CF8-4869-B443-1FBA3895C154}" dt="2024-12-21T18:41:54.677" v="212" actId="1076"/>
          <ac:picMkLst>
            <pc:docMk/>
            <pc:sldMk cId="485277020" sldId="316"/>
            <ac:picMk id="2" creationId="{85357027-28D4-9180-A5FF-F5B4AF4F39B6}"/>
          </ac:picMkLst>
        </pc:picChg>
      </pc:sldChg>
    </pc:docChg>
  </pc:docChgLst>
  <pc:docChgLst>
    <pc:chgData name="Lim Kelvin" userId="624f6ae12bb7b72b" providerId="LiveId" clId="{B272414D-B18A-4D81-997D-E20EBAE48599}"/>
    <pc:docChg chg="undo redo custSel addSld delSld modSld sldOrd">
      <pc:chgData name="Lim Kelvin" userId="624f6ae12bb7b72b" providerId="LiveId" clId="{B272414D-B18A-4D81-997D-E20EBAE48599}" dt="2024-12-21T18:05:26.075" v="3064" actId="1076"/>
      <pc:docMkLst>
        <pc:docMk/>
      </pc:docMkLst>
      <pc:sldChg chg="addSp modSp mod modTransition">
        <pc:chgData name="Lim Kelvin" userId="624f6ae12bb7b72b" providerId="LiveId" clId="{B272414D-B18A-4D81-997D-E20EBAE48599}" dt="2024-12-21T16:30:02.061" v="2035" actId="1076"/>
        <pc:sldMkLst>
          <pc:docMk/>
          <pc:sldMk cId="1143890734" sldId="264"/>
        </pc:sldMkLst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7" creationId="{A476C762-E70B-47FD-AAF8-0BDE8C0ADAC4}"/>
          </ac:spMkLst>
        </pc:spChg>
        <pc:spChg chg="mod">
          <ac:chgData name="Lim Kelvin" userId="624f6ae12bb7b72b" providerId="LiveId" clId="{B272414D-B18A-4D81-997D-E20EBAE48599}" dt="2024-12-21T16:29:49.608" v="2034" actId="121"/>
          <ac:spMkLst>
            <pc:docMk/>
            <pc:sldMk cId="1143890734" sldId="264"/>
            <ac:spMk id="8" creationId="{CF0CDDE1-DCAB-4918-81F6-0C7ACEA234E4}"/>
          </ac:spMkLst>
        </pc:spChg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10" creationId="{016AB1A5-4E24-4F2C-88A1-69D77D758B83}"/>
          </ac:spMkLst>
        </pc:spChg>
        <pc:grpChg chg="add mod">
          <ac:chgData name="Lim Kelvin" userId="624f6ae12bb7b72b" providerId="LiveId" clId="{B272414D-B18A-4D81-997D-E20EBAE48599}" dt="2024-12-21T16:30:02.061" v="2035" actId="1076"/>
          <ac:grpSpMkLst>
            <pc:docMk/>
            <pc:sldMk cId="1143890734" sldId="264"/>
            <ac:grpSpMk id="5" creationId="{EB10F144-0D0F-45AC-8C6A-C9C84D0D6A7E}"/>
          </ac:grpSpMkLst>
        </pc:grpChg>
      </pc:sldChg>
      <pc:sldChg chg="addSp modSp mod modTransition">
        <pc:chgData name="Lim Kelvin" userId="624f6ae12bb7b72b" providerId="LiveId" clId="{B272414D-B18A-4D81-997D-E20EBAE48599}" dt="2024-12-21T16:14:27.030" v="1725" actId="1076"/>
        <pc:sldMkLst>
          <pc:docMk/>
          <pc:sldMk cId="1723996530" sldId="266"/>
        </pc:sldMkLst>
        <pc:spChg chg="mod">
          <ac:chgData name="Lim Kelvin" userId="624f6ae12bb7b72b" providerId="LiveId" clId="{B272414D-B18A-4D81-997D-E20EBAE48599}" dt="2024-12-21T16:08:53.182" v="1674" actId="1076"/>
          <ac:spMkLst>
            <pc:docMk/>
            <pc:sldMk cId="1723996530" sldId="266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7" creationId="{BEF66975-654D-4891-BCE1-71B3D1E561AA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8" creationId="{318F1DCF-B203-4302-A1BE-A61D622BE025}"/>
          </ac:spMkLst>
        </pc:spChg>
        <pc:grpChg chg="add mod">
          <ac:chgData name="Lim Kelvin" userId="624f6ae12bb7b72b" providerId="LiveId" clId="{B272414D-B18A-4D81-997D-E20EBAE48599}" dt="2024-12-21T16:14:27.030" v="1725" actId="1076"/>
          <ac:grpSpMkLst>
            <pc:docMk/>
            <pc:sldMk cId="1723996530" sldId="266"/>
            <ac:grpSpMk id="5" creationId="{FADD1DCA-6509-4D43-80D6-711423D0693D}"/>
          </ac:grpSpMkLst>
        </pc:grpChg>
        <pc:picChg chg="mod">
          <ac:chgData name="Lim Kelvin" userId="624f6ae12bb7b72b" providerId="LiveId" clId="{B272414D-B18A-4D81-997D-E20EBAE48599}" dt="2024-12-21T16:14:23.780" v="1724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modSp mod">
        <pc:chgData name="Lim Kelvin" userId="624f6ae12bb7b72b" providerId="LiveId" clId="{B272414D-B18A-4D81-997D-E20EBAE48599}" dt="2024-12-21T13:52:33.682" v="693"/>
        <pc:sldMkLst>
          <pc:docMk/>
          <pc:sldMk cId="837402601" sldId="282"/>
        </pc:sldMkLst>
        <pc:spChg chg="mod">
          <ac:chgData name="Lim Kelvin" userId="624f6ae12bb7b72b" providerId="LiveId" clId="{B272414D-B18A-4D81-997D-E20EBAE48599}" dt="2024-12-21T13:52:33.682" v="693"/>
          <ac:spMkLst>
            <pc:docMk/>
            <pc:sldMk cId="837402601" sldId="282"/>
            <ac:spMk id="4" creationId="{A32B303B-BCCA-4F3A-A9F1-8EC884FF60AF}"/>
          </ac:spMkLst>
        </pc:spChg>
      </pc:sldChg>
      <pc:sldChg chg="addSp delSp modSp del mod modAnim">
        <pc:chgData name="Lim Kelvin" userId="624f6ae12bb7b72b" providerId="LiveId" clId="{B272414D-B18A-4D81-997D-E20EBAE48599}" dt="2024-12-21T17:02:15.908" v="2543" actId="47"/>
        <pc:sldMkLst>
          <pc:docMk/>
          <pc:sldMk cId="3487364187" sldId="286"/>
        </pc:sldMkLst>
        <pc:spChg chg="add mod">
          <ac:chgData name="Lim Kelvin" userId="624f6ae12bb7b72b" providerId="LiveId" clId="{B272414D-B18A-4D81-997D-E20EBAE48599}" dt="2024-12-21T16:48:53.935" v="2452" actId="1076"/>
          <ac:spMkLst>
            <pc:docMk/>
            <pc:sldMk cId="3487364187" sldId="286"/>
            <ac:spMk id="2" creationId="{48806E4E-DC7E-4A0D-B491-182F62895E5F}"/>
          </ac:spMkLst>
        </pc:spChg>
        <pc:spChg chg="mod">
          <ac:chgData name="Lim Kelvin" userId="624f6ae12bb7b72b" providerId="LiveId" clId="{B272414D-B18A-4D81-997D-E20EBAE48599}" dt="2024-12-21T16:08:17.726" v="1670" actId="1076"/>
          <ac:spMkLst>
            <pc:docMk/>
            <pc:sldMk cId="3487364187" sldId="286"/>
            <ac:spMk id="3" creationId="{D818404A-881A-4BE3-B2D0-B65785486226}"/>
          </ac:spMkLst>
        </pc:spChg>
        <pc:spChg chg="add mod">
          <ac:chgData name="Lim Kelvin" userId="624f6ae12bb7b72b" providerId="LiveId" clId="{B272414D-B18A-4D81-997D-E20EBAE48599}" dt="2024-12-21T16:48:50.717" v="2451" actId="1076"/>
          <ac:spMkLst>
            <pc:docMk/>
            <pc:sldMk cId="3487364187" sldId="286"/>
            <ac:spMk id="4" creationId="{50725D8D-F4E2-4B83-BB29-1BA66DDC7FF9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8" creationId="{1DC5A97D-BD84-42E3-BB08-6DADA4A4D8E1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9" creationId="{6695910E-853D-4A90-B25D-99B9C20F8C68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1" creationId="{E185EEED-E95A-4967-8240-994A2218C2FB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2" creationId="{38E8D325-F909-4A65-8374-74FC74F71189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4" creationId="{7ABA324E-893B-4711-8592-25774A648C74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5" creationId="{46329002-7D27-4C15-9D23-1FA5C56EA345}"/>
          </ac:spMkLst>
        </pc:spChg>
        <pc:spChg chg="add del mod">
          <ac:chgData name="Lim Kelvin" userId="624f6ae12bb7b72b" providerId="LiveId" clId="{B272414D-B18A-4D81-997D-E20EBAE48599}" dt="2024-12-21T16:23:19.002" v="1992" actId="478"/>
          <ac:spMkLst>
            <pc:docMk/>
            <pc:sldMk cId="3487364187" sldId="286"/>
            <ac:spMk id="16" creationId="{E1FD96C0-784A-4670-90B4-57466B211297}"/>
          </ac:spMkLst>
        </pc:spChg>
        <pc:spChg chg="add mod">
          <ac:chgData name="Lim Kelvin" userId="624f6ae12bb7b72b" providerId="LiveId" clId="{B272414D-B18A-4D81-997D-E20EBAE48599}" dt="2024-12-21T16:24:13.273" v="2013" actId="2085"/>
          <ac:spMkLst>
            <pc:docMk/>
            <pc:sldMk cId="3487364187" sldId="286"/>
            <ac:spMk id="17" creationId="{E10F6FDD-4AFB-4F10-8525-B80853CEA414}"/>
          </ac:spMkLst>
        </pc:spChg>
        <pc:spChg chg="add mod">
          <ac:chgData name="Lim Kelvin" userId="624f6ae12bb7b72b" providerId="LiveId" clId="{B272414D-B18A-4D81-997D-E20EBAE48599}" dt="2024-12-21T16:24:34.868" v="2020" actId="1076"/>
          <ac:spMkLst>
            <pc:docMk/>
            <pc:sldMk cId="3487364187" sldId="286"/>
            <ac:spMk id="18" creationId="{0593CA46-7A1B-4455-A422-58A3B2FF7852}"/>
          </ac:spMkLst>
        </pc:spChg>
        <pc:spChg chg="add mod">
          <ac:chgData name="Lim Kelvin" userId="624f6ae12bb7b72b" providerId="LiveId" clId="{B272414D-B18A-4D81-997D-E20EBAE48599}" dt="2024-12-21T16:24:47.090" v="2025" actId="20577"/>
          <ac:spMkLst>
            <pc:docMk/>
            <pc:sldMk cId="3487364187" sldId="286"/>
            <ac:spMk id="19" creationId="{A54EB0A8-7BB2-405C-9F8F-49CCD574DFA8}"/>
          </ac:spMkLst>
        </pc:spChg>
        <pc:spChg chg="add del mod">
          <ac:chgData name="Lim Kelvin" userId="624f6ae12bb7b72b" providerId="LiveId" clId="{B272414D-B18A-4D81-997D-E20EBAE48599}" dt="2024-12-21T16:48:22.903" v="2434" actId="478"/>
          <ac:spMkLst>
            <pc:docMk/>
            <pc:sldMk cId="3487364187" sldId="286"/>
            <ac:spMk id="20" creationId="{BC3299F9-8B34-44B6-A712-8863C3BB445C}"/>
          </ac:spMkLst>
        </pc:spChg>
        <pc:spChg chg="add mod ord">
          <ac:chgData name="Lim Kelvin" userId="624f6ae12bb7b72b" providerId="LiveId" clId="{B272414D-B18A-4D81-997D-E20EBAE48599}" dt="2024-12-21T16:52:31.276" v="2484" actId="1076"/>
          <ac:spMkLst>
            <pc:docMk/>
            <pc:sldMk cId="3487364187" sldId="286"/>
            <ac:spMk id="21" creationId="{8DF24981-3EDE-41DC-AE61-992334DD90ED}"/>
          </ac:spMkLst>
        </pc:spChg>
        <pc:spChg chg="add mod ord">
          <ac:chgData name="Lim Kelvin" userId="624f6ae12bb7b72b" providerId="LiveId" clId="{B272414D-B18A-4D81-997D-E20EBAE48599}" dt="2024-12-21T16:53:23.968" v="2495" actId="1076"/>
          <ac:spMkLst>
            <pc:docMk/>
            <pc:sldMk cId="3487364187" sldId="286"/>
            <ac:spMk id="22" creationId="{A101707A-6C64-4BEA-90CE-00624F47FC49}"/>
          </ac:spMkLst>
        </pc:spChg>
        <pc:spChg chg="add mod ord">
          <ac:chgData name="Lim Kelvin" userId="624f6ae12bb7b72b" providerId="LiveId" clId="{B272414D-B18A-4D81-997D-E20EBAE48599}" dt="2024-12-21T16:54:49.636" v="2503" actId="1076"/>
          <ac:spMkLst>
            <pc:docMk/>
            <pc:sldMk cId="3487364187" sldId="286"/>
            <ac:spMk id="23" creationId="{D625FFEA-EF17-42A2-8C4B-CEEF0471063D}"/>
          </ac:spMkLst>
        </pc:spChg>
        <pc:spChg chg="add mod ord">
          <ac:chgData name="Lim Kelvin" userId="624f6ae12bb7b72b" providerId="LiveId" clId="{B272414D-B18A-4D81-997D-E20EBAE48599}" dt="2024-12-21T16:56:03.640" v="2507" actId="14100"/>
          <ac:spMkLst>
            <pc:docMk/>
            <pc:sldMk cId="3487364187" sldId="286"/>
            <ac:spMk id="26" creationId="{A6CD2350-BBD9-49F4-8FD6-4C3B02CA1425}"/>
          </ac:spMkLst>
        </pc:spChg>
        <pc:spChg chg="add mod ord">
          <ac:chgData name="Lim Kelvin" userId="624f6ae12bb7b72b" providerId="LiveId" clId="{B272414D-B18A-4D81-997D-E20EBAE48599}" dt="2024-12-21T16:56:13.144" v="2510" actId="14861"/>
          <ac:spMkLst>
            <pc:docMk/>
            <pc:sldMk cId="3487364187" sldId="286"/>
            <ac:spMk id="27" creationId="{7969C3F2-69DD-46E3-BC03-979A9C07A0EF}"/>
          </ac:spMkLst>
        </pc:spChg>
        <pc:spChg chg="add mod ord">
          <ac:chgData name="Lim Kelvin" userId="624f6ae12bb7b72b" providerId="LiveId" clId="{B272414D-B18A-4D81-997D-E20EBAE48599}" dt="2024-12-21T16:56:16.627" v="2511" actId="14861"/>
          <ac:spMkLst>
            <pc:docMk/>
            <pc:sldMk cId="3487364187" sldId="286"/>
            <ac:spMk id="28" creationId="{DCD52252-A3AE-41F7-A7F9-24D5768433BA}"/>
          </ac:spMkLst>
        </pc:spChg>
        <pc:grpChg chg="add del mod">
          <ac:chgData name="Lim Kelvin" userId="624f6ae12bb7b72b" providerId="LiveId" clId="{B272414D-B18A-4D81-997D-E20EBAE48599}" dt="2024-12-21T16:15:19.698" v="1733" actId="478"/>
          <ac:grpSpMkLst>
            <pc:docMk/>
            <pc:sldMk cId="3487364187" sldId="286"/>
            <ac:grpSpMk id="7" creationId="{6A2C7D9C-9D19-4573-8344-ACC845FEE61F}"/>
          </ac:grpSpMkLst>
        </pc:grpChg>
        <pc:grpChg chg="add del mod">
          <ac:chgData name="Lim Kelvin" userId="624f6ae12bb7b72b" providerId="LiveId" clId="{B272414D-B18A-4D81-997D-E20EBAE48599}" dt="2024-12-21T16:15:18.167" v="1732"/>
          <ac:grpSpMkLst>
            <pc:docMk/>
            <pc:sldMk cId="3487364187" sldId="286"/>
            <ac:grpSpMk id="10" creationId="{57A2A420-9CBA-4D3D-BB40-22DA2B269C45}"/>
          </ac:grpSpMkLst>
        </pc:grpChg>
        <pc:grpChg chg="add mod">
          <ac:chgData name="Lim Kelvin" userId="624f6ae12bb7b72b" providerId="LiveId" clId="{B272414D-B18A-4D81-997D-E20EBAE48599}" dt="2024-12-21T16:15:20.032" v="1734"/>
          <ac:grpSpMkLst>
            <pc:docMk/>
            <pc:sldMk cId="3487364187" sldId="286"/>
            <ac:grpSpMk id="13" creationId="{2BE5B9DF-285F-490D-AE42-69DC0C1C1DC0}"/>
          </ac:grpSpMkLst>
        </pc:grpChg>
        <pc:picChg chg="add mod">
          <ac:chgData name="Lim Kelvin" userId="624f6ae12bb7b72b" providerId="LiveId" clId="{B272414D-B18A-4D81-997D-E20EBAE48599}" dt="2024-12-21T16:08:05.164" v="1668"/>
          <ac:picMkLst>
            <pc:docMk/>
            <pc:sldMk cId="3487364187" sldId="286"/>
            <ac:picMk id="5" creationId="{539ADC20-4661-4021-A451-96FFA662440B}"/>
          </ac:picMkLst>
        </pc:picChg>
        <pc:picChg chg="del">
          <ac:chgData name="Lim Kelvin" userId="624f6ae12bb7b72b" providerId="LiveId" clId="{B272414D-B18A-4D81-997D-E20EBAE48599}" dt="2024-12-21T16:08:29.023" v="1671" actId="478"/>
          <ac:picMkLst>
            <pc:docMk/>
            <pc:sldMk cId="3487364187" sldId="286"/>
            <ac:picMk id="6" creationId="{A7404CD2-8F3E-4464-B8C9-80179280227B}"/>
          </ac:picMkLst>
        </pc:picChg>
        <pc:picChg chg="add del">
          <ac:chgData name="Lim Kelvin" userId="624f6ae12bb7b72b" providerId="LiveId" clId="{B272414D-B18A-4D81-997D-E20EBAE48599}" dt="2024-12-21T16:49:36.133" v="2454" actId="22"/>
          <ac:picMkLst>
            <pc:docMk/>
            <pc:sldMk cId="3487364187" sldId="286"/>
            <ac:picMk id="25" creationId="{B28F1028-6504-484F-91F6-9AE04C7E492E}"/>
          </ac:picMkLst>
        </pc:picChg>
      </pc:sldChg>
      <pc:sldChg chg="addSp delSp modSp mod modTransition delAnim">
        <pc:chgData name="Lim Kelvin" userId="624f6ae12bb7b72b" providerId="LiveId" clId="{B272414D-B18A-4D81-997D-E20EBAE48599}" dt="2024-12-21T16:15:52.263" v="1745"/>
        <pc:sldMkLst>
          <pc:docMk/>
          <pc:sldMk cId="724306817" sldId="287"/>
        </pc:sldMkLst>
        <pc:spChg chg="del mod">
          <ac:chgData name="Lim Kelvin" userId="624f6ae12bb7b72b" providerId="LiveId" clId="{B272414D-B18A-4D81-997D-E20EBAE48599}" dt="2024-12-21T16:15:33.059" v="1735" actId="478"/>
          <ac:spMkLst>
            <pc:docMk/>
            <pc:sldMk cId="724306817" sldId="287"/>
            <ac:spMk id="2" creationId="{9E2B0F12-2182-4317-844B-A16EF0567F09}"/>
          </ac:spMkLst>
        </pc:spChg>
        <pc:spChg chg="mod">
          <ac:chgData name="Lim Kelvin" userId="624f6ae12bb7b72b" providerId="LiveId" clId="{B272414D-B18A-4D81-997D-E20EBAE48599}" dt="2024-12-21T12:57:58.346" v="181"/>
          <ac:spMkLst>
            <pc:docMk/>
            <pc:sldMk cId="724306817" sldId="287"/>
            <ac:spMk id="21" creationId="{5E9DBC7F-6C23-43EF-A9A5-968A023682A1}"/>
          </ac:spMkLst>
        </pc:spChg>
        <pc:spChg chg="mod">
          <ac:chgData name="Lim Kelvin" userId="624f6ae12bb7b72b" providerId="LiveId" clId="{B272414D-B18A-4D81-997D-E20EBAE48599}" dt="2024-12-21T12:58:03.641" v="183"/>
          <ac:spMkLst>
            <pc:docMk/>
            <pc:sldMk cId="724306817" sldId="287"/>
            <ac:spMk id="23" creationId="{1D3EC47D-9F17-4925-9446-F1F25E5E3CB3}"/>
          </ac:spMkLst>
        </pc:spChg>
        <pc:spChg chg="add del mod">
          <ac:chgData name="Lim Kelvin" userId="624f6ae12bb7b72b" providerId="LiveId" clId="{B272414D-B18A-4D81-997D-E20EBAE48599}" dt="2024-12-21T16:06:58.270" v="1662"/>
          <ac:spMkLst>
            <pc:docMk/>
            <pc:sldMk cId="724306817" sldId="287"/>
            <ac:spMk id="26" creationId="{98381645-0BB2-4CC5-8CE8-D52602143F46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2" creationId="{104640C8-BD3E-46B1-9B33-BBE0ADB86FD7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3" creationId="{D627A88B-73A8-4D40-80F7-DCD2DEF99619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5" creationId="{AC5D1BE4-EAC8-4A29-9005-4B980012FFA5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6" creationId="{FA814120-8015-403A-9379-9B81852AC1AF}"/>
          </ac:spMkLst>
        </pc:spChg>
        <pc:spChg chg="add mod">
          <ac:chgData name="Lim Kelvin" userId="624f6ae12bb7b72b" providerId="LiveId" clId="{B272414D-B18A-4D81-997D-E20EBAE48599}" dt="2024-12-21T16:15:52.263" v="1745"/>
          <ac:spMkLst>
            <pc:docMk/>
            <pc:sldMk cId="724306817" sldId="287"/>
            <ac:spMk id="37" creationId="{A8B87A25-882C-417E-843A-0E1090068524}"/>
          </ac:spMkLst>
        </pc:spChg>
        <pc:grpChg chg="add mod">
          <ac:chgData name="Lim Kelvin" userId="624f6ae12bb7b72b" providerId="LiveId" clId="{B272414D-B18A-4D81-997D-E20EBAE48599}" dt="2024-12-21T16:15:00.283" v="1729" actId="1076"/>
          <ac:grpSpMkLst>
            <pc:docMk/>
            <pc:sldMk cId="724306817" sldId="287"/>
            <ac:grpSpMk id="31" creationId="{626901C0-F2BA-46AF-B770-CC0EBB92C0A7}"/>
          </ac:grpSpMkLst>
        </pc:grpChg>
        <pc:grpChg chg="add del mod">
          <ac:chgData name="Lim Kelvin" userId="624f6ae12bb7b72b" providerId="LiveId" clId="{B272414D-B18A-4D81-997D-E20EBAE48599}" dt="2024-12-21T16:15:37.882" v="1737"/>
          <ac:grpSpMkLst>
            <pc:docMk/>
            <pc:sldMk cId="724306817" sldId="287"/>
            <ac:grpSpMk id="34" creationId="{FCE503E6-3FE0-4FBA-9968-BCE2A334E6E8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0.149" v="371" actId="164"/>
        <pc:sldMkLst>
          <pc:docMk/>
          <pc:sldMk cId="2725090165" sldId="296"/>
        </pc:sldMkLst>
        <pc:spChg chg="add mod">
          <ac:chgData name="Lim Kelvin" userId="624f6ae12bb7b72b" providerId="LiveId" clId="{B272414D-B18A-4D81-997D-E20EBAE48599}" dt="2024-12-21T12:53:58.597" v="144" actId="1076"/>
          <ac:spMkLst>
            <pc:docMk/>
            <pc:sldMk cId="2725090165" sldId="296"/>
            <ac:spMk id="2" creationId="{435CA43C-4C97-4C21-A1C8-0CB64117B860}"/>
          </ac:spMkLst>
        </pc:spChg>
        <pc:spChg chg="add mod">
          <ac:chgData name="Lim Kelvin" userId="624f6ae12bb7b72b" providerId="LiveId" clId="{B272414D-B18A-4D81-997D-E20EBAE48599}" dt="2024-12-21T12:53:30.782" v="133" actId="20577"/>
          <ac:spMkLst>
            <pc:docMk/>
            <pc:sldMk cId="2725090165" sldId="296"/>
            <ac:spMk id="5" creationId="{77D9EBD9-B2D7-438D-B1CF-EAB9884D0A8E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8" creationId="{677F9B6D-33ED-4312-91C9-5B81C294C856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11" creationId="{7E00DE19-69CA-47CF-9646-F0EF1E7FFE47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3" creationId="{CBD16DE9-5933-4960-9480-A2CC7C55DCB2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4" creationId="{21B8A1DB-D3B0-4FE8-923F-3F1D7E6735B7}"/>
          </ac:spMkLst>
        </pc:spChg>
        <pc:grpChg chg="add del mod">
          <ac:chgData name="Lim Kelvin" userId="624f6ae12bb7b72b" providerId="LiveId" clId="{B272414D-B18A-4D81-997D-E20EBAE48599}" dt="2024-12-21T13:13:29.459" v="328" actId="478"/>
          <ac:grpSpMkLst>
            <pc:docMk/>
            <pc:sldMk cId="2725090165" sldId="296"/>
            <ac:grpSpMk id="12" creationId="{8B978082-AAEB-43CF-AF7E-C0B9DF496714}"/>
          </ac:grpSpMkLst>
        </pc:grpChg>
        <pc:grpChg chg="add del mod">
          <ac:chgData name="Lim Kelvin" userId="624f6ae12bb7b72b" providerId="LiveId" clId="{B272414D-B18A-4D81-997D-E20EBAE48599}" dt="2024-12-21T13:18:24.402" v="367" actId="165"/>
          <ac:grpSpMkLst>
            <pc:docMk/>
            <pc:sldMk cId="2725090165" sldId="296"/>
            <ac:grpSpMk id="15" creationId="{7682525A-E6D9-46E7-ACBF-86F40461C83A}"/>
          </ac:grpSpMkLst>
        </pc:grpChg>
        <pc:grpChg chg="add mod">
          <ac:chgData name="Lim Kelvin" userId="624f6ae12bb7b72b" providerId="LiveId" clId="{B272414D-B18A-4D81-997D-E20EBAE48599}" dt="2024-12-21T13:18:50.149" v="371" actId="164"/>
          <ac:grpSpMkLst>
            <pc:docMk/>
            <pc:sldMk cId="2725090165" sldId="296"/>
            <ac:grpSpMk id="16" creationId="{613D34C8-6D22-4B7A-8E66-14B94F116664}"/>
          </ac:grpSpMkLst>
        </pc:grpChg>
        <pc:cxnChg chg="add del">
          <ac:chgData name="Lim Kelvin" userId="624f6ae12bb7b72b" providerId="LiveId" clId="{B272414D-B18A-4D81-997D-E20EBAE48599}" dt="2024-12-21T13:10:54.298" v="297" actId="11529"/>
          <ac:cxnSpMkLst>
            <pc:docMk/>
            <pc:sldMk cId="2725090165" sldId="296"/>
            <ac:cxnSpMk id="7" creationId="{D55260BE-5A64-435D-AEDD-96C29BD106F9}"/>
          </ac:cxnSpMkLst>
        </pc:cxnChg>
        <pc:cxnChg chg="add del">
          <ac:chgData name="Lim Kelvin" userId="624f6ae12bb7b72b" providerId="LiveId" clId="{B272414D-B18A-4D81-997D-E20EBAE48599}" dt="2024-12-21T13:11:13.906" v="300" actId="11529"/>
          <ac:cxnSpMkLst>
            <pc:docMk/>
            <pc:sldMk cId="2725090165" sldId="296"/>
            <ac:cxnSpMk id="10" creationId="{7AFB72AE-DB09-45A2-AE56-75935CFB144E}"/>
          </ac:cxnSpMkLst>
        </pc:cxnChg>
      </pc:sldChg>
      <pc:sldChg chg="addSp delSp modSp mod modTransition">
        <pc:chgData name="Lim Kelvin" userId="624f6ae12bb7b72b" providerId="LiveId" clId="{B272414D-B18A-4D81-997D-E20EBAE48599}" dt="2024-12-21T13:18:53.212" v="373"/>
        <pc:sldMkLst>
          <pc:docMk/>
          <pc:sldMk cId="2361083677" sldId="297"/>
        </pc:sldMkLst>
        <pc:spChg chg="add mod">
          <ac:chgData name="Lim Kelvin" userId="624f6ae12bb7b72b" providerId="LiveId" clId="{B272414D-B18A-4D81-997D-E20EBAE48599}" dt="2024-12-21T12:53:19.620" v="125" actId="20577"/>
          <ac:spMkLst>
            <pc:docMk/>
            <pc:sldMk cId="2361083677" sldId="297"/>
            <ac:spMk id="5" creationId="{FD018939-668D-44AA-ABFC-237FDDB47B1C}"/>
          </ac:spMkLst>
        </pc:spChg>
        <pc:spChg chg="add mod">
          <ac:chgData name="Lim Kelvin" userId="624f6ae12bb7b72b" providerId="LiveId" clId="{B272414D-B18A-4D81-997D-E20EBAE48599}" dt="2024-12-21T12:54:04.500" v="147" actId="20577"/>
          <ac:spMkLst>
            <pc:docMk/>
            <pc:sldMk cId="2361083677" sldId="297"/>
            <ac:spMk id="7" creationId="{F00F6612-3509-46EE-8173-F6CB52413E4B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9" creationId="{512EB23B-F8FC-4493-947F-4A59E6597011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10" creationId="{49491E4C-5B7D-4BD4-8424-A06D5C58E14E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2" creationId="{68EF2B69-BA6A-451E-BB3A-695DE33BA62F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3" creationId="{91764FA7-393A-4458-9364-83ABCA4B1C62}"/>
          </ac:spMkLst>
        </pc:spChg>
        <pc:spChg chg="add del mod">
          <ac:chgData name="Lim Kelvin" userId="624f6ae12bb7b72b" providerId="LiveId" clId="{B272414D-B18A-4D81-997D-E20EBAE48599}" dt="2024-12-21T13:17:35.264" v="363"/>
          <ac:spMkLst>
            <pc:docMk/>
            <pc:sldMk cId="2361083677" sldId="297"/>
            <ac:spMk id="14" creationId="{2086D050-DCB8-4B9D-8F0F-8DABE8DFCBDA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6" creationId="{91EA14B6-CCAD-4E90-929D-A476B1011DC9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7" creationId="{AFE571EB-6371-40D8-B27F-460C9504EDC6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19" creationId="{305BDAEF-0553-4A33-B108-C2AE5D0B231D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20" creationId="{E4D808E7-6431-4BE7-A5B0-C0BDD61A5895}"/>
          </ac:spMkLst>
        </pc:spChg>
        <pc:grpChg chg="add del mod">
          <ac:chgData name="Lim Kelvin" userId="624f6ae12bb7b72b" providerId="LiveId" clId="{B272414D-B18A-4D81-997D-E20EBAE48599}" dt="2024-12-21T13:14:05.978" v="333" actId="478"/>
          <ac:grpSpMkLst>
            <pc:docMk/>
            <pc:sldMk cId="2361083677" sldId="297"/>
            <ac:grpSpMk id="8" creationId="{9A82D3DC-145B-41A5-9D5C-08C48C85560F}"/>
          </ac:grpSpMkLst>
        </pc:grpChg>
        <pc:grpChg chg="add del mod">
          <ac:chgData name="Lim Kelvin" userId="624f6ae12bb7b72b" providerId="LiveId" clId="{B272414D-B18A-4D81-997D-E20EBAE48599}" dt="2024-12-21T13:17:33.577" v="361" actId="478"/>
          <ac:grpSpMkLst>
            <pc:docMk/>
            <pc:sldMk cId="2361083677" sldId="297"/>
            <ac:grpSpMk id="11" creationId="{DFC67C14-8806-41C2-AAEE-E5F4CE828AA0}"/>
          </ac:grpSpMkLst>
        </pc:grpChg>
        <pc:grpChg chg="add del mod">
          <ac:chgData name="Lim Kelvin" userId="624f6ae12bb7b72b" providerId="LiveId" clId="{B272414D-B18A-4D81-997D-E20EBAE48599}" dt="2024-12-21T13:18:52.933" v="372" actId="478"/>
          <ac:grpSpMkLst>
            <pc:docMk/>
            <pc:sldMk cId="2361083677" sldId="297"/>
            <ac:grpSpMk id="15" creationId="{F3128637-933A-486A-AD9A-2826381445F4}"/>
          </ac:grpSpMkLst>
        </pc:grpChg>
        <pc:grpChg chg="add mod">
          <ac:chgData name="Lim Kelvin" userId="624f6ae12bb7b72b" providerId="LiveId" clId="{B272414D-B18A-4D81-997D-E20EBAE48599}" dt="2024-12-21T13:18:53.212" v="373"/>
          <ac:grpSpMkLst>
            <pc:docMk/>
            <pc:sldMk cId="2361083677" sldId="297"/>
            <ac:grpSpMk id="18" creationId="{6999070B-1320-4620-9414-5E869B1F41FB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6.267" v="375"/>
        <pc:sldMkLst>
          <pc:docMk/>
          <pc:sldMk cId="1415293658" sldId="298"/>
        </pc:sldMkLst>
        <pc:spChg chg="add mod">
          <ac:chgData name="Lim Kelvin" userId="624f6ae12bb7b72b" providerId="LiveId" clId="{B272414D-B18A-4D81-997D-E20EBAE48599}" dt="2024-12-21T12:53:25.692" v="129" actId="20577"/>
          <ac:spMkLst>
            <pc:docMk/>
            <pc:sldMk cId="1415293658" sldId="298"/>
            <ac:spMk id="5" creationId="{00A707D0-488E-4157-9E67-87421790D421}"/>
          </ac:spMkLst>
        </pc:spChg>
        <pc:spChg chg="add mod">
          <ac:chgData name="Lim Kelvin" userId="624f6ae12bb7b72b" providerId="LiveId" clId="{B272414D-B18A-4D81-997D-E20EBAE48599}" dt="2024-12-21T12:54:09.620" v="154" actId="20577"/>
          <ac:spMkLst>
            <pc:docMk/>
            <pc:sldMk cId="1415293658" sldId="298"/>
            <ac:spMk id="7" creationId="{244691EC-0613-4EF3-87A6-CF34207629ED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9" creationId="{5F2E3E83-0C57-4E10-8E7B-D50A5BB7D006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10" creationId="{EA223D97-D246-430B-913F-DD1CDB5B6748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2" creationId="{248D8ADA-04E7-406C-ACB5-402F0983609D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3" creationId="{B39FB9BC-8BD1-42D0-95A1-69A260CF9218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5" creationId="{E12E1B34-C8EB-48AB-AE0C-73F0F8F4A5B4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6" creationId="{587D0E6A-8DA3-4C57-999A-17143A94DC71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8" creationId="{EC3E7A48-3A94-46AC-B6B5-16EB8A091096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9" creationId="{BFD02109-274E-417D-8E73-7963397275A7}"/>
          </ac:spMkLst>
        </pc:spChg>
        <pc:grpChg chg="add del mod">
          <ac:chgData name="Lim Kelvin" userId="624f6ae12bb7b72b" providerId="LiveId" clId="{B272414D-B18A-4D81-997D-E20EBAE48599}" dt="2024-12-21T13:14:07.846" v="334" actId="478"/>
          <ac:grpSpMkLst>
            <pc:docMk/>
            <pc:sldMk cId="1415293658" sldId="298"/>
            <ac:grpSpMk id="8" creationId="{43D08B5F-8512-404D-8FA6-E89EB8EC3700}"/>
          </ac:grpSpMkLst>
        </pc:grpChg>
        <pc:grpChg chg="add del mod">
          <ac:chgData name="Lim Kelvin" userId="624f6ae12bb7b72b" providerId="LiveId" clId="{B272414D-B18A-4D81-997D-E20EBAE48599}" dt="2024-12-21T13:17:41.689" v="365" actId="478"/>
          <ac:grpSpMkLst>
            <pc:docMk/>
            <pc:sldMk cId="1415293658" sldId="298"/>
            <ac:grpSpMk id="11" creationId="{5BDBCC0C-1772-44DD-B612-077C4CCD35D7}"/>
          </ac:grpSpMkLst>
        </pc:grpChg>
        <pc:grpChg chg="add del mod">
          <ac:chgData name="Lim Kelvin" userId="624f6ae12bb7b72b" providerId="LiveId" clId="{B272414D-B18A-4D81-997D-E20EBAE48599}" dt="2024-12-21T13:18:55.486" v="374" actId="478"/>
          <ac:grpSpMkLst>
            <pc:docMk/>
            <pc:sldMk cId="1415293658" sldId="298"/>
            <ac:grpSpMk id="14" creationId="{2F002092-0FED-4041-A96F-B50C856C7530}"/>
          </ac:grpSpMkLst>
        </pc:grpChg>
        <pc:grpChg chg="add mod">
          <ac:chgData name="Lim Kelvin" userId="624f6ae12bb7b72b" providerId="LiveId" clId="{B272414D-B18A-4D81-997D-E20EBAE48599}" dt="2024-12-21T13:18:56.267" v="375"/>
          <ac:grpSpMkLst>
            <pc:docMk/>
            <pc:sldMk cId="1415293658" sldId="298"/>
            <ac:grpSpMk id="17" creationId="{C4DB7552-4EFD-49FF-A1E1-49CB1766F600}"/>
          </ac:grpSpMkLst>
        </pc:grpChg>
      </pc:sldChg>
      <pc:sldChg chg="ord">
        <pc:chgData name="Lim Kelvin" userId="624f6ae12bb7b72b" providerId="LiveId" clId="{B272414D-B18A-4D81-997D-E20EBAE48599}" dt="2024-12-21T15:36:15.356" v="1652"/>
        <pc:sldMkLst>
          <pc:docMk/>
          <pc:sldMk cId="4227735067" sldId="300"/>
        </pc:sldMkLst>
      </pc:sldChg>
      <pc:sldChg chg="addSp modSp mod modTransition">
        <pc:chgData name="Lim Kelvin" userId="624f6ae12bb7b72b" providerId="LiveId" clId="{B272414D-B18A-4D81-997D-E20EBAE48599}" dt="2024-12-21T13:43:31.976" v="626" actId="1076"/>
        <pc:sldMkLst>
          <pc:docMk/>
          <pc:sldMk cId="840083161" sldId="301"/>
        </pc:sldMkLst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5" creationId="{F0158459-2351-4B37-9144-E329E376817D}"/>
          </ac:spMkLst>
        </pc:spChg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7" creationId="{004AAC32-9BD5-4D7D-9EF6-94EDA45F4BE1}"/>
          </ac:spMkLst>
        </pc:spChg>
        <pc:grpChg chg="add mod">
          <ac:chgData name="Lim Kelvin" userId="624f6ae12bb7b72b" providerId="LiveId" clId="{B272414D-B18A-4D81-997D-E20EBAE48599}" dt="2024-12-21T13:43:31.976" v="626" actId="1076"/>
          <ac:grpSpMkLst>
            <pc:docMk/>
            <pc:sldMk cId="840083161" sldId="301"/>
            <ac:grpSpMk id="4" creationId="{4C270D83-A08B-4747-A5DB-0AF225B83647}"/>
          </ac:grpSpMkLst>
        </pc:grpChg>
      </pc:sldChg>
      <pc:sldChg chg="addSp delSp modSp add mod modTransition">
        <pc:chgData name="Lim Kelvin" userId="624f6ae12bb7b72b" providerId="LiveId" clId="{B272414D-B18A-4D81-997D-E20EBAE48599}" dt="2024-12-21T13:19:03.742" v="378" actId="1076"/>
        <pc:sldMkLst>
          <pc:docMk/>
          <pc:sldMk cId="636038985" sldId="302"/>
        </pc:sldMkLst>
        <pc:spChg chg="mod ord">
          <ac:chgData name="Lim Kelvin" userId="624f6ae12bb7b72b" providerId="LiveId" clId="{B272414D-B18A-4D81-997D-E20EBAE48599}" dt="2024-12-21T12:46:04.902" v="61" actId="166"/>
          <ac:spMkLst>
            <pc:docMk/>
            <pc:sldMk cId="636038985" sldId="302"/>
            <ac:spMk id="3" creationId="{D818404A-881A-4BE3-B2D0-B65785486226}"/>
          </ac:spMkLst>
        </pc:spChg>
        <pc:spChg chg="del mod topLvl">
          <ac:chgData name="Lim Kelvin" userId="624f6ae12bb7b72b" providerId="LiveId" clId="{B272414D-B18A-4D81-997D-E20EBAE48599}" dt="2024-12-21T13:14:10.338" v="335" actId="478"/>
          <ac:spMkLst>
            <pc:docMk/>
            <pc:sldMk cId="636038985" sldId="302"/>
            <ac:spMk id="5" creationId="{E4F5D5C3-49C2-4AA9-9676-55CC6FD6D5B9}"/>
          </ac:spMkLst>
        </pc:spChg>
        <pc:spChg chg="del mod topLvl">
          <ac:chgData name="Lim Kelvin" userId="624f6ae12bb7b72b" providerId="LiveId" clId="{B272414D-B18A-4D81-997D-E20EBAE48599}" dt="2024-12-21T13:14:12.966" v="336" actId="478"/>
          <ac:spMkLst>
            <pc:docMk/>
            <pc:sldMk cId="636038985" sldId="302"/>
            <ac:spMk id="7" creationId="{A98DA00F-B747-42E7-8052-B4E98E8F9A1A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9" creationId="{3466457B-15EE-40BE-8EB0-658C0047FFF7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10" creationId="{9DC7D2EF-9AEF-4105-AC6F-781301EE1C0B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2" creationId="{68E279CE-E22B-4578-BE0C-64C791409A9D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3" creationId="{71226F58-7A02-441B-85C6-74A9076D14CB}"/>
          </ac:spMkLst>
        </pc:spChg>
        <pc:grpChg chg="add del mod">
          <ac:chgData name="Lim Kelvin" userId="624f6ae12bb7b72b" providerId="LiveId" clId="{B272414D-B18A-4D81-997D-E20EBAE48599}" dt="2024-12-21T13:12:24.782" v="317" actId="165"/>
          <ac:grpSpMkLst>
            <pc:docMk/>
            <pc:sldMk cId="636038985" sldId="302"/>
            <ac:grpSpMk id="4" creationId="{BDF6B9C0-70D6-407D-BCB2-8DCD48CBB16B}"/>
          </ac:grpSpMkLst>
        </pc:grpChg>
        <pc:grpChg chg="add del mod">
          <ac:chgData name="Lim Kelvin" userId="624f6ae12bb7b72b" providerId="LiveId" clId="{B272414D-B18A-4D81-997D-E20EBAE48599}" dt="2024-12-21T13:18:59.115" v="376" actId="478"/>
          <ac:grpSpMkLst>
            <pc:docMk/>
            <pc:sldMk cId="636038985" sldId="302"/>
            <ac:grpSpMk id="8" creationId="{861F3FCC-6ECA-49E9-9A00-9004DBC1491C}"/>
          </ac:grpSpMkLst>
        </pc:grpChg>
        <pc:grpChg chg="add mod">
          <ac:chgData name="Lim Kelvin" userId="624f6ae12bb7b72b" providerId="LiveId" clId="{B272414D-B18A-4D81-997D-E20EBAE48599}" dt="2024-12-21T13:19:03.742" v="378" actId="1076"/>
          <ac:grpSpMkLst>
            <pc:docMk/>
            <pc:sldMk cId="636038985" sldId="302"/>
            <ac:grpSpMk id="11" creationId="{0357472C-207F-4421-B420-CEC3CF40ABBF}"/>
          </ac:grpSpMkLst>
        </pc:grpChg>
        <pc:picChg chg="ord">
          <ac:chgData name="Lim Kelvin" userId="624f6ae12bb7b72b" providerId="LiveId" clId="{B272414D-B18A-4D81-997D-E20EBAE48599}" dt="2024-12-21T12:45:59.121" v="60" actId="167"/>
          <ac:picMkLst>
            <pc:docMk/>
            <pc:sldMk cId="636038985" sldId="302"/>
            <ac:picMk id="6" creationId="{A7404CD2-8F3E-4464-B8C9-80179280227B}"/>
          </ac:picMkLst>
        </pc:picChg>
      </pc:sldChg>
      <pc:sldChg chg="addSp modSp add mod ord modTransition">
        <pc:chgData name="Lim Kelvin" userId="624f6ae12bb7b72b" providerId="LiveId" clId="{B272414D-B18A-4D81-997D-E20EBAE48599}" dt="2024-12-21T13:19:17.246" v="382" actId="1076"/>
        <pc:sldMkLst>
          <pc:docMk/>
          <pc:sldMk cId="1295060850" sldId="303"/>
        </pc:sldMkLst>
        <pc:spChg chg="mod">
          <ac:chgData name="Lim Kelvin" userId="624f6ae12bb7b72b" providerId="LiveId" clId="{B272414D-B18A-4D81-997D-E20EBAE48599}" dt="2024-12-21T13:08:39.299" v="290" actId="20577"/>
          <ac:spMkLst>
            <pc:docMk/>
            <pc:sldMk cId="1295060850" sldId="303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5" creationId="{919BB76A-9FF8-4280-A42E-8142AF06CE33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7" creationId="{B9ED0E50-4D79-412E-9EBE-8862726B650C}"/>
          </ac:spMkLst>
        </pc:spChg>
        <pc:grpChg chg="add mod">
          <ac:chgData name="Lim Kelvin" userId="624f6ae12bb7b72b" providerId="LiveId" clId="{B272414D-B18A-4D81-997D-E20EBAE48599}" dt="2024-12-21T13:19:17.246" v="382" actId="1076"/>
          <ac:grpSpMkLst>
            <pc:docMk/>
            <pc:sldMk cId="1295060850" sldId="303"/>
            <ac:grpSpMk id="4" creationId="{292EECAF-FC74-450C-A9A4-E6905F12109E}"/>
          </ac:grpSpMkLst>
        </pc:grpChg>
        <pc:picChg chg="mod">
          <ac:chgData name="Lim Kelvin" userId="624f6ae12bb7b72b" providerId="LiveId" clId="{B272414D-B18A-4D81-997D-E20EBAE48599}" dt="2024-12-21T13:19:12.104" v="381" actId="1076"/>
          <ac:picMkLst>
            <pc:docMk/>
            <pc:sldMk cId="1295060850" sldId="303"/>
            <ac:picMk id="6" creationId="{A7404CD2-8F3E-4464-B8C9-80179280227B}"/>
          </ac:picMkLst>
        </pc:picChg>
      </pc:sldChg>
      <pc:sldChg chg="addSp delSp modSp add del mod ord modTransition modAnim">
        <pc:chgData name="Lim Kelvin" userId="624f6ae12bb7b72b" providerId="LiveId" clId="{B272414D-B18A-4D81-997D-E20EBAE48599}" dt="2024-12-21T12:57:06.420" v="172" actId="47"/>
        <pc:sldMkLst>
          <pc:docMk/>
          <pc:sldMk cId="2468988522" sldId="303"/>
        </pc:sldMkLst>
        <pc:spChg chg="mod ord">
          <ac:chgData name="Lim Kelvin" userId="624f6ae12bb7b72b" providerId="LiveId" clId="{B272414D-B18A-4D81-997D-E20EBAE48599}" dt="2024-12-21T12:51:20.092" v="110" actId="404"/>
          <ac:spMkLst>
            <pc:docMk/>
            <pc:sldMk cId="2468988522" sldId="303"/>
            <ac:spMk id="3" creationId="{D818404A-881A-4BE3-B2D0-B65785486226}"/>
          </ac:spMkLst>
        </pc:spChg>
        <pc:picChg chg="add mod ord">
          <ac:chgData name="Lim Kelvin" userId="624f6ae12bb7b72b" providerId="LiveId" clId="{B272414D-B18A-4D81-997D-E20EBAE48599}" dt="2024-12-21T12:45:56.435" v="59" actId="167"/>
          <ac:picMkLst>
            <pc:docMk/>
            <pc:sldMk cId="2468988522" sldId="303"/>
            <ac:picMk id="4" creationId="{D46EC8C6-4AFE-494B-A270-51FC8D972B34}"/>
          </ac:picMkLst>
        </pc:picChg>
        <pc:picChg chg="del mod">
          <ac:chgData name="Lim Kelvin" userId="624f6ae12bb7b72b" providerId="LiveId" clId="{B272414D-B18A-4D81-997D-E20EBAE48599}" dt="2024-12-21T12:45:14.160" v="52" actId="478"/>
          <ac:picMkLst>
            <pc:docMk/>
            <pc:sldMk cId="2468988522" sldId="303"/>
            <ac:picMk id="6" creationId="{A7404CD2-8F3E-4464-B8C9-80179280227B}"/>
          </ac:picMkLst>
        </pc:picChg>
      </pc:sldChg>
      <pc:sldChg chg="add del ord">
        <pc:chgData name="Lim Kelvin" userId="624f6ae12bb7b72b" providerId="LiveId" clId="{B272414D-B18A-4D81-997D-E20EBAE48599}" dt="2024-12-21T12:45:17.474" v="53" actId="47"/>
        <pc:sldMkLst>
          <pc:docMk/>
          <pc:sldMk cId="1884166747" sldId="304"/>
        </pc:sldMkLst>
      </pc:sldChg>
      <pc:sldChg chg="addSp modSp add mod modTransition">
        <pc:chgData name="Lim Kelvin" userId="624f6ae12bb7b72b" providerId="LiveId" clId="{B272414D-B18A-4D81-997D-E20EBAE48599}" dt="2024-12-21T13:44:29.625" v="627"/>
        <pc:sldMkLst>
          <pc:docMk/>
          <pc:sldMk cId="3634514076" sldId="304"/>
        </pc:sldMkLst>
        <pc:spChg chg="mod">
          <ac:chgData name="Lim Kelvin" userId="624f6ae12bb7b72b" providerId="LiveId" clId="{B272414D-B18A-4D81-997D-E20EBAE48599}" dt="2024-12-21T13:03:53.584" v="222"/>
          <ac:spMkLst>
            <pc:docMk/>
            <pc:sldMk cId="3634514076" sldId="304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5" creationId="{A3CD6996-ED50-4E1C-B763-E8CB6212E00F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7" creationId="{EF1D1E3C-F66C-4535-8170-C1A68A1C269B}"/>
          </ac:spMkLst>
        </pc:spChg>
        <pc:grpChg chg="add mod">
          <ac:chgData name="Lim Kelvin" userId="624f6ae12bb7b72b" providerId="LiveId" clId="{B272414D-B18A-4D81-997D-E20EBAE48599}" dt="2024-12-21T13:19:25.429" v="384" actId="1076"/>
          <ac:grpSpMkLst>
            <pc:docMk/>
            <pc:sldMk cId="3634514076" sldId="304"/>
            <ac:grpSpMk id="4" creationId="{3715F933-248E-43A2-ABBF-E6453B74434B}"/>
          </ac:grpSpMkLst>
        </pc:grpChg>
      </pc:sldChg>
      <pc:sldChg chg="addSp delSp modSp add mod addAnim delAnim modAnim">
        <pc:chgData name="Lim Kelvin" userId="624f6ae12bb7b72b" providerId="LiveId" clId="{B272414D-B18A-4D81-997D-E20EBAE48599}" dt="2024-12-21T18:05:26.075" v="3064" actId="1076"/>
        <pc:sldMkLst>
          <pc:docMk/>
          <pc:sldMk cId="3777312577" sldId="305"/>
        </pc:sldMkLst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2" creationId="{796F4AED-8372-4B03-8E4F-C6233B1984D5}"/>
          </ac:spMkLst>
        </pc:spChg>
        <pc:spChg chg="add del">
          <ac:chgData name="Lim Kelvin" userId="624f6ae12bb7b72b" providerId="LiveId" clId="{B272414D-B18A-4D81-997D-E20EBAE48599}" dt="2024-12-21T17:56:40.026" v="2984" actId="11529"/>
          <ac:spMkLst>
            <pc:docMk/>
            <pc:sldMk cId="3777312577" sldId="305"/>
            <ac:spMk id="3" creationId="{A1E7B568-918E-4480-84B2-711C4580D309}"/>
          </ac:spMkLst>
        </pc:spChg>
        <pc:spChg chg="del">
          <ac:chgData name="Lim Kelvin" userId="624f6ae12bb7b72b" providerId="LiveId" clId="{B272414D-B18A-4D81-997D-E20EBAE48599}" dt="2024-12-21T13:04:05.096" v="224" actId="478"/>
          <ac:spMkLst>
            <pc:docMk/>
            <pc:sldMk cId="3777312577" sldId="305"/>
            <ac:spMk id="3" creationId="{D818404A-881A-4BE3-B2D0-B65785486226}"/>
          </ac:spMkLst>
        </pc:spChg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4" creationId="{E460660C-AA17-4797-AD68-B474A8FAAD1F}"/>
          </ac:spMkLst>
        </pc:spChg>
        <pc:spChg chg="add del mod ord">
          <ac:chgData name="Lim Kelvin" userId="624f6ae12bb7b72b" providerId="LiveId" clId="{B272414D-B18A-4D81-997D-E20EBAE48599}" dt="2024-12-21T15:25:09.716" v="1596" actId="478"/>
          <ac:spMkLst>
            <pc:docMk/>
            <pc:sldMk cId="3777312577" sldId="305"/>
            <ac:spMk id="5" creationId="{82B19C37-9B61-4C63-B50E-EA5A405AF555}"/>
          </ac:spMkLst>
        </pc:spChg>
        <pc:spChg chg="add del mod">
          <ac:chgData name="Lim Kelvin" userId="624f6ae12bb7b72b" providerId="LiveId" clId="{B272414D-B18A-4D81-997D-E20EBAE48599}" dt="2024-12-21T18:02:24.304" v="3021" actId="21"/>
          <ac:spMkLst>
            <pc:docMk/>
            <pc:sldMk cId="3777312577" sldId="305"/>
            <ac:spMk id="5" creationId="{85B5FFF5-3D97-4C98-9100-646DF0BA8F11}"/>
          </ac:spMkLst>
        </pc:spChg>
        <pc:spChg chg="mod">
          <ac:chgData name="Lim Kelvin" userId="624f6ae12bb7b72b" providerId="LiveId" clId="{B272414D-B18A-4D81-997D-E20EBAE48599}" dt="2024-12-21T17:56:04.994" v="2967"/>
          <ac:spMkLst>
            <pc:docMk/>
            <pc:sldMk cId="3777312577" sldId="305"/>
            <ac:spMk id="7" creationId="{02ED0DAD-6F7C-4012-AA6B-CD2E89517261}"/>
          </ac:spMkLst>
        </pc:spChg>
        <pc:spChg chg="mod">
          <ac:chgData name="Lim Kelvin" userId="624f6ae12bb7b72b" providerId="LiveId" clId="{B272414D-B18A-4D81-997D-E20EBAE48599}" dt="2024-12-21T18:05:26.075" v="3064" actId="1076"/>
          <ac:spMkLst>
            <pc:docMk/>
            <pc:sldMk cId="3777312577" sldId="305"/>
            <ac:spMk id="9" creationId="{A1B7DA40-700E-4F8F-863F-D2AD4F3A7D86}"/>
          </ac:spMkLst>
        </pc:spChg>
        <pc:spChg chg="mod">
          <ac:chgData name="Lim Kelvin" userId="624f6ae12bb7b72b" providerId="LiveId" clId="{B272414D-B18A-4D81-997D-E20EBAE48599}" dt="2024-12-21T15:07:46.796" v="1461"/>
          <ac:spMkLst>
            <pc:docMk/>
            <pc:sldMk cId="3777312577" sldId="305"/>
            <ac:spMk id="9" creationId="{DEA65010-DC1B-4993-B2D1-6DC2FE9587FB}"/>
          </ac:spMkLst>
        </pc:spChg>
        <pc:spChg chg="mod">
          <ac:chgData name="Lim Kelvin" userId="624f6ae12bb7b72b" providerId="LiveId" clId="{B272414D-B18A-4D81-997D-E20EBAE48599}" dt="2024-12-21T17:58:45" v="3011"/>
          <ac:spMkLst>
            <pc:docMk/>
            <pc:sldMk cId="3777312577" sldId="305"/>
            <ac:spMk id="13" creationId="{7E7F4E0E-C957-4E63-88E3-206787392916}"/>
          </ac:spMkLst>
        </pc:spChg>
        <pc:spChg chg="add del mod">
          <ac:chgData name="Lim Kelvin" userId="624f6ae12bb7b72b" providerId="LiveId" clId="{B272414D-B18A-4D81-997D-E20EBAE48599}" dt="2024-12-21T15:14:50.757" v="1524" actId="478"/>
          <ac:spMkLst>
            <pc:docMk/>
            <pc:sldMk cId="3777312577" sldId="305"/>
            <ac:spMk id="13" creationId="{D0DC6126-A155-476C-9CD6-A4398B2F70EB}"/>
          </ac:spMkLst>
        </pc:spChg>
        <pc:spChg chg="add del mod">
          <ac:chgData name="Lim Kelvin" userId="624f6ae12bb7b72b" providerId="LiveId" clId="{B272414D-B18A-4D81-997D-E20EBAE48599}" dt="2024-12-21T17:56:44.740" v="2988" actId="478"/>
          <ac:spMkLst>
            <pc:docMk/>
            <pc:sldMk cId="3777312577" sldId="305"/>
            <ac:spMk id="14" creationId="{878E9B8E-568D-4FF8-A64A-62B46D81EFF2}"/>
          </ac:spMkLst>
        </pc:spChg>
        <pc:spChg chg="add del">
          <ac:chgData name="Lim Kelvin" userId="624f6ae12bb7b72b" providerId="LiveId" clId="{B272414D-B18A-4D81-997D-E20EBAE48599}" dt="2024-12-21T15:24:59.295" v="1576" actId="11529"/>
          <ac:spMkLst>
            <pc:docMk/>
            <pc:sldMk cId="3777312577" sldId="305"/>
            <ac:spMk id="15" creationId="{07117827-62E2-413A-A23D-38D6047C0448}"/>
          </ac:spMkLst>
        </pc:spChg>
        <pc:spChg chg="add del mo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5" creationId="{22A31898-7B08-447A-B213-B342425564E4}"/>
          </ac:spMkLst>
        </pc:spChg>
        <pc:spChg chg="add del mod">
          <ac:chgData name="Lim Kelvin" userId="624f6ae12bb7b72b" providerId="LiveId" clId="{B272414D-B18A-4D81-997D-E20EBAE48599}" dt="2024-12-21T15:26:20.384" v="1602"/>
          <ac:spMkLst>
            <pc:docMk/>
            <pc:sldMk cId="3777312577" sldId="305"/>
            <ac:spMk id="16" creationId="{0BCE03B4-0D95-4BD9-B9E4-06F74D6DCF29}"/>
          </ac:spMkLst>
        </pc:spChg>
        <pc:spChg chg="add del mod or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6" creationId="{A7AA51B9-73B6-48D1-8760-5DD85961F414}"/>
          </ac:spMkLst>
        </pc:spChg>
        <pc:spChg chg="del mod">
          <ac:chgData name="Lim Kelvin" userId="624f6ae12bb7b72b" providerId="LiveId" clId="{B272414D-B18A-4D81-997D-E20EBAE48599}" dt="2024-12-21T17:55:29.849" v="2962" actId="478"/>
          <ac:spMkLst>
            <pc:docMk/>
            <pc:sldMk cId="3777312577" sldId="305"/>
            <ac:spMk id="17" creationId="{39481ED4-6E0E-402C-A591-D7099AD3F463}"/>
          </ac:spMkLst>
        </pc:spChg>
        <pc:spChg chg="del mod">
          <ac:chgData name="Lim Kelvin" userId="624f6ae12bb7b72b" providerId="LiveId" clId="{B272414D-B18A-4D81-997D-E20EBAE48599}" dt="2024-12-21T18:04:57.425" v="3056" actId="478"/>
          <ac:spMkLst>
            <pc:docMk/>
            <pc:sldMk cId="3777312577" sldId="305"/>
            <ac:spMk id="18" creationId="{6331B6D0-3020-4C67-BEE8-2E7232634A82}"/>
          </ac:spMkLst>
        </pc:spChg>
        <pc:spChg chg="mod">
          <ac:chgData name="Lim Kelvin" userId="624f6ae12bb7b72b" providerId="LiveId" clId="{B272414D-B18A-4D81-997D-E20EBAE48599}" dt="2024-12-21T18:05:17.169" v="3063" actId="1076"/>
          <ac:spMkLst>
            <pc:docMk/>
            <pc:sldMk cId="3777312577" sldId="305"/>
            <ac:spMk id="19" creationId="{917C8E2B-87B7-4DE4-85FF-415DD4E96AE7}"/>
          </ac:spMkLst>
        </pc:spChg>
        <pc:picChg chg="add del mod">
          <ac:chgData name="Lim Kelvin" userId="624f6ae12bb7b72b" providerId="LiveId" clId="{B272414D-B18A-4D81-997D-E20EBAE48599}" dt="2024-12-21T15:00:37.395" v="1386" actId="478"/>
          <ac:picMkLst>
            <pc:docMk/>
            <pc:sldMk cId="3777312577" sldId="305"/>
            <ac:picMk id="4" creationId="{750642FF-1BB7-46C2-8EB3-7E50BB254459}"/>
          </ac:picMkLst>
        </pc:picChg>
        <pc:picChg chg="mod modVis">
          <ac:chgData name="Lim Kelvin" userId="624f6ae12bb7b72b" providerId="LiveId" clId="{B272414D-B18A-4D81-997D-E20EBAE48599}" dt="2024-12-21T15:10:00.501" v="1473" actId="14430"/>
          <ac:picMkLst>
            <pc:docMk/>
            <pc:sldMk cId="3777312577" sldId="305"/>
            <ac:picMk id="6" creationId="{A7404CD2-8F3E-4464-B8C9-80179280227B}"/>
          </ac:picMkLst>
        </pc:picChg>
        <pc:picChg chg="add del mod ord">
          <ac:chgData name="Lim Kelvin" userId="624f6ae12bb7b72b" providerId="LiveId" clId="{B272414D-B18A-4D81-997D-E20EBAE48599}" dt="2024-12-21T15:10:10.809" v="1477" actId="478"/>
          <ac:picMkLst>
            <pc:docMk/>
            <pc:sldMk cId="3777312577" sldId="305"/>
            <ac:picMk id="8" creationId="{CBB6324F-3C79-4CDE-9234-CDF37C0F28FA}"/>
          </ac:picMkLst>
        </pc:picChg>
        <pc:picChg chg="add del mod ord">
          <ac:chgData name="Lim Kelvin" userId="624f6ae12bb7b72b" providerId="LiveId" clId="{B272414D-B18A-4D81-997D-E20EBAE48599}" dt="2024-12-21T18:03:25.969" v="3038" actId="478"/>
          <ac:picMkLst>
            <pc:docMk/>
            <pc:sldMk cId="3777312577" sldId="305"/>
            <ac:picMk id="10" creationId="{37E355BD-C584-4392-860B-E013A37D2016}"/>
          </ac:picMkLst>
        </pc:picChg>
        <pc:picChg chg="mod">
          <ac:chgData name="Lim Kelvin" userId="624f6ae12bb7b72b" providerId="LiveId" clId="{B272414D-B18A-4D81-997D-E20EBAE48599}" dt="2024-12-21T15:09:10.715" v="1466"/>
          <ac:picMkLst>
            <pc:docMk/>
            <pc:sldMk cId="3777312577" sldId="305"/>
            <ac:picMk id="10" creationId="{C70FF0D7-6B93-4E42-AE9C-40CF7BF952CC}"/>
          </ac:picMkLst>
        </pc:picChg>
        <pc:picChg chg="add del mod">
          <ac:chgData name="Lim Kelvin" userId="624f6ae12bb7b72b" providerId="LiveId" clId="{B272414D-B18A-4D81-997D-E20EBAE48599}" dt="2024-12-21T18:01:06.649" v="3016" actId="478"/>
          <ac:picMkLst>
            <pc:docMk/>
            <pc:sldMk cId="3777312577" sldId="305"/>
            <ac:picMk id="11" creationId="{4B1BFC73-7DFD-4BF9-80DF-C25069B8B3F1}"/>
          </ac:picMkLst>
        </pc:picChg>
        <pc:picChg chg="add del mod ord">
          <ac:chgData name="Lim Kelvin" userId="624f6ae12bb7b72b" providerId="LiveId" clId="{B272414D-B18A-4D81-997D-E20EBAE48599}" dt="2024-12-21T15:19:42.450" v="1536" actId="478"/>
          <ac:picMkLst>
            <pc:docMk/>
            <pc:sldMk cId="3777312577" sldId="305"/>
            <ac:picMk id="11" creationId="{A6BABB62-14CB-4823-A4B5-3746DA29A1BB}"/>
          </ac:picMkLst>
        </pc:picChg>
        <pc:picChg chg="add del mod ord">
          <ac:chgData name="Lim Kelvin" userId="624f6ae12bb7b72b" providerId="LiveId" clId="{B272414D-B18A-4D81-997D-E20EBAE48599}" dt="2024-12-21T15:26:20.384" v="1602"/>
          <ac:picMkLst>
            <pc:docMk/>
            <pc:sldMk cId="3777312577" sldId="305"/>
            <ac:picMk id="12" creationId="{9DAE8E72-75B0-4791-B2B4-5FDAB7D64D96}"/>
          </ac:picMkLst>
        </pc:picChg>
        <pc:picChg chg="mod">
          <ac:chgData name="Lim Kelvin" userId="624f6ae12bb7b72b" providerId="LiveId" clId="{B272414D-B18A-4D81-997D-E20EBAE48599}" dt="2024-12-21T17:58:00.424" v="3007"/>
          <ac:picMkLst>
            <pc:docMk/>
            <pc:sldMk cId="3777312577" sldId="305"/>
            <ac:picMk id="12" creationId="{B35D8D60-220D-4F43-9D4E-69B72F26A352}"/>
          </ac:picMkLst>
        </pc:picChg>
      </pc:sldChg>
      <pc:sldChg chg="addSp delSp modSp add del mod ord">
        <pc:chgData name="Lim Kelvin" userId="624f6ae12bb7b72b" providerId="LiveId" clId="{B272414D-B18A-4D81-997D-E20EBAE48599}" dt="2024-12-21T13:44:54.650" v="628" actId="47"/>
        <pc:sldMkLst>
          <pc:docMk/>
          <pc:sldMk cId="1747792199" sldId="306"/>
        </pc:sldMkLst>
        <pc:spChg chg="add del">
          <ac:chgData name="Lim Kelvin" userId="624f6ae12bb7b72b" providerId="LiveId" clId="{B272414D-B18A-4D81-997D-E20EBAE48599}" dt="2024-12-21T13:06:28.502" v="247" actId="22"/>
          <ac:spMkLst>
            <pc:docMk/>
            <pc:sldMk cId="1747792199" sldId="306"/>
            <ac:spMk id="4" creationId="{D29CB0B7-8218-4414-BDB2-DD72249426F8}"/>
          </ac:spMkLst>
        </pc:spChg>
        <pc:spChg chg="add mod">
          <ac:chgData name="Lim Kelvin" userId="624f6ae12bb7b72b" providerId="LiveId" clId="{B272414D-B18A-4D81-997D-E20EBAE48599}" dt="2024-12-21T13:06:54.724" v="256" actId="1076"/>
          <ac:spMkLst>
            <pc:docMk/>
            <pc:sldMk cId="1747792199" sldId="306"/>
            <ac:spMk id="5" creationId="{852BB648-BC40-440F-A953-B44C0F78A004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8" creationId="{74E726CD-4084-4482-8513-A85CEEF01809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9" creationId="{3C750825-CF9D-4696-809F-DC0D0D1CC93E}"/>
          </ac:spMkLst>
        </pc:spChg>
        <pc:grpChg chg="add mod">
          <ac:chgData name="Lim Kelvin" userId="624f6ae12bb7b72b" providerId="LiveId" clId="{B272414D-B18A-4D81-997D-E20EBAE48599}" dt="2024-12-21T13:19:31.186" v="386" actId="1076"/>
          <ac:grpSpMkLst>
            <pc:docMk/>
            <pc:sldMk cId="1747792199" sldId="306"/>
            <ac:grpSpMk id="7" creationId="{72A8C42B-F39D-4AAA-B0A4-8105CABAA5B9}"/>
          </ac:grpSpMkLst>
        </pc:grpChg>
      </pc:sldChg>
      <pc:sldChg chg="addSp delSp modSp add mod modAnim">
        <pc:chgData name="Lim Kelvin" userId="624f6ae12bb7b72b" providerId="LiveId" clId="{B272414D-B18A-4D81-997D-E20EBAE48599}" dt="2024-12-21T16:45:58.274" v="2426" actId="207"/>
        <pc:sldMkLst>
          <pc:docMk/>
          <pc:sldMk cId="3595532849" sldId="307"/>
        </pc:sldMkLst>
        <pc:spChg chg="add del mod topLvl">
          <ac:chgData name="Lim Kelvin" userId="624f6ae12bb7b72b" providerId="LiveId" clId="{B272414D-B18A-4D81-997D-E20EBAE48599}" dt="2024-12-21T15:03:27.169" v="1425" actId="21"/>
          <ac:spMkLst>
            <pc:docMk/>
            <pc:sldMk cId="3595532849" sldId="307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4:25:33.612" v="1066" actId="478"/>
          <ac:spMkLst>
            <pc:docMk/>
            <pc:sldMk cId="3595532849" sldId="307"/>
            <ac:spMk id="3" creationId="{0560E8E8-DD0F-49ED-B403-D24F24E19743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8" creationId="{6A277A89-4B41-4B95-88F5-12BC1E79CC94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9" creationId="{C0DEDA0C-BA5F-4329-A99C-13353C820D16}"/>
          </ac:spMkLst>
        </pc:spChg>
        <pc:spChg chg="add mod ord modVis">
          <ac:chgData name="Lim Kelvin" userId="624f6ae12bb7b72b" providerId="LiveId" clId="{B272414D-B18A-4D81-997D-E20EBAE48599}" dt="2024-12-21T16:45:58.274" v="2426" actId="207"/>
          <ac:spMkLst>
            <pc:docMk/>
            <pc:sldMk cId="3595532849" sldId="307"/>
            <ac:spMk id="12" creationId="{D7BDFF57-BDB3-462B-A87B-E8D4A2CBE38B}"/>
          </ac:spMkLst>
        </pc:spChg>
        <pc:spChg chg="add del mod topLvl">
          <ac:chgData name="Lim Kelvin" userId="624f6ae12bb7b72b" providerId="LiveId" clId="{B272414D-B18A-4D81-997D-E20EBAE48599}" dt="2024-12-21T15:03:37.255" v="1429" actId="21"/>
          <ac:spMkLst>
            <pc:docMk/>
            <pc:sldMk cId="3595532849" sldId="307"/>
            <ac:spMk id="13" creationId="{ACE5DA9D-BA6E-4E04-9F21-50C9CAB7458B}"/>
          </ac:spMkLst>
        </pc:spChg>
        <pc:spChg chg="add del mod topLvl">
          <ac:chgData name="Lim Kelvin" userId="624f6ae12bb7b72b" providerId="LiveId" clId="{B272414D-B18A-4D81-997D-E20EBAE48599}" dt="2024-12-21T15:03:43.336" v="1432" actId="21"/>
          <ac:spMkLst>
            <pc:docMk/>
            <pc:sldMk cId="3595532849" sldId="307"/>
            <ac:spMk id="14" creationId="{7601FF77-3703-49D9-BBE1-22540E3C3509}"/>
          </ac:spMkLst>
        </pc:spChg>
        <pc:spChg chg="add del">
          <ac:chgData name="Lim Kelvin" userId="624f6ae12bb7b72b" providerId="LiveId" clId="{B272414D-B18A-4D81-997D-E20EBAE48599}" dt="2024-12-21T14:26:03.956" v="1068" actId="11529"/>
          <ac:spMkLst>
            <pc:docMk/>
            <pc:sldMk cId="3595532849" sldId="307"/>
            <ac:spMk id="15" creationId="{964A9471-8A16-483A-853D-B2D08AF3FCF8}"/>
          </ac:spMkLst>
        </pc:spChg>
        <pc:spChg chg="add del mod">
          <ac:chgData name="Lim Kelvin" userId="624f6ae12bb7b72b" providerId="LiveId" clId="{B272414D-B18A-4D81-997D-E20EBAE48599}" dt="2024-12-21T14:26:37.609" v="1071" actId="478"/>
          <ac:spMkLst>
            <pc:docMk/>
            <pc:sldMk cId="3595532849" sldId="307"/>
            <ac:spMk id="16" creationId="{17199D14-E3C6-44A6-B1BC-98EE9D66A36B}"/>
          </ac:spMkLst>
        </pc:spChg>
        <pc:spChg chg="add del">
          <ac:chgData name="Lim Kelvin" userId="624f6ae12bb7b72b" providerId="LiveId" clId="{B272414D-B18A-4D81-997D-E20EBAE48599}" dt="2024-12-21T14:27:30.593" v="1078" actId="11529"/>
          <ac:spMkLst>
            <pc:docMk/>
            <pc:sldMk cId="3595532849" sldId="307"/>
            <ac:spMk id="22" creationId="{493685C5-CA75-4652-AC5E-C045B85D247F}"/>
          </ac:spMkLst>
        </pc:spChg>
        <pc:spChg chg="add del mod ord">
          <ac:chgData name="Lim Kelvin" userId="624f6ae12bb7b72b" providerId="LiveId" clId="{B272414D-B18A-4D81-997D-E20EBAE48599}" dt="2024-12-21T14:34:31.612" v="1132" actId="478"/>
          <ac:spMkLst>
            <pc:docMk/>
            <pc:sldMk cId="3595532849" sldId="307"/>
            <ac:spMk id="23" creationId="{04441CF2-D7B5-4267-A6F0-CD7C1775B42F}"/>
          </ac:spMkLst>
        </pc:spChg>
        <pc:spChg chg="mod">
          <ac:chgData name="Lim Kelvin" userId="624f6ae12bb7b72b" providerId="LiveId" clId="{B272414D-B18A-4D81-997D-E20EBAE48599}" dt="2024-12-21T14:30:44.684" v="1105"/>
          <ac:spMkLst>
            <pc:docMk/>
            <pc:sldMk cId="3595532849" sldId="307"/>
            <ac:spMk id="28" creationId="{4D728D4A-05ED-4474-B372-D5701B28F373}"/>
          </ac:spMkLst>
        </pc:spChg>
        <pc:spChg chg="mod">
          <ac:chgData name="Lim Kelvin" userId="624f6ae12bb7b72b" providerId="LiveId" clId="{B272414D-B18A-4D81-997D-E20EBAE48599}" dt="2024-12-21T14:30:52.549" v="1107"/>
          <ac:spMkLst>
            <pc:docMk/>
            <pc:sldMk cId="3595532849" sldId="307"/>
            <ac:spMk id="29" creationId="{FECA4D18-4DD3-4653-B1CE-200877BFCB48}"/>
          </ac:spMkLst>
        </pc:spChg>
        <pc:spChg chg="mod">
          <ac:chgData name="Lim Kelvin" userId="624f6ae12bb7b72b" providerId="LiveId" clId="{B272414D-B18A-4D81-997D-E20EBAE48599}" dt="2024-12-21T14:32:48.010" v="1128"/>
          <ac:spMkLst>
            <pc:docMk/>
            <pc:sldMk cId="3595532849" sldId="307"/>
            <ac:spMk id="31" creationId="{9855B753-009A-482D-B79C-9698D1BF970A}"/>
          </ac:spMkLst>
        </pc:spChg>
        <pc:spChg chg="add del mod ord">
          <ac:chgData name="Lim Kelvin" userId="624f6ae12bb7b72b" providerId="LiveId" clId="{B272414D-B18A-4D81-997D-E20EBAE48599}" dt="2024-12-21T14:32:47.738" v="1127"/>
          <ac:spMkLst>
            <pc:docMk/>
            <pc:sldMk cId="3595532849" sldId="307"/>
            <ac:spMk id="32" creationId="{494D0BA3-C342-43C4-8C5B-76B6453443BA}"/>
          </ac:spMkLst>
        </pc:spChg>
        <pc:spChg chg="add del">
          <ac:chgData name="Lim Kelvin" userId="624f6ae12bb7b72b" providerId="LiveId" clId="{B272414D-B18A-4D81-997D-E20EBAE48599}" dt="2024-12-21T14:37:29.367" v="1146" actId="11529"/>
          <ac:spMkLst>
            <pc:docMk/>
            <pc:sldMk cId="3595532849" sldId="307"/>
            <ac:spMk id="35" creationId="{D58D3758-911C-49EC-A6FF-EFEF73923C09}"/>
          </ac:spMkLst>
        </pc:spChg>
        <pc:spChg chg="add del mod">
          <ac:chgData name="Lim Kelvin" userId="624f6ae12bb7b72b" providerId="LiveId" clId="{B272414D-B18A-4D81-997D-E20EBAE48599}" dt="2024-12-21T14:37:53.748" v="1152" actId="11529"/>
          <ac:spMkLst>
            <pc:docMk/>
            <pc:sldMk cId="3595532849" sldId="307"/>
            <ac:spMk id="36" creationId="{A1087227-151D-474D-908C-F08032DF1A08}"/>
          </ac:spMkLst>
        </pc:spChg>
        <pc:spChg chg="mod">
          <ac:chgData name="Lim Kelvin" userId="624f6ae12bb7b72b" providerId="LiveId" clId="{B272414D-B18A-4D81-997D-E20EBAE48599}" dt="2024-12-21T14:37:47.420" v="1149"/>
          <ac:spMkLst>
            <pc:docMk/>
            <pc:sldMk cId="3595532849" sldId="307"/>
            <ac:spMk id="37" creationId="{0612148E-874F-4CD7-B31F-B2F26078B190}"/>
          </ac:spMkLst>
        </pc:spChg>
        <pc:spChg chg="add del">
          <ac:chgData name="Lim Kelvin" userId="624f6ae12bb7b72b" providerId="LiveId" clId="{B272414D-B18A-4D81-997D-E20EBAE48599}" dt="2024-12-21T14:38:10.891" v="1154" actId="11529"/>
          <ac:spMkLst>
            <pc:docMk/>
            <pc:sldMk cId="3595532849" sldId="307"/>
            <ac:spMk id="38" creationId="{6ABC1C84-A670-4E73-B556-1491F0857F9A}"/>
          </ac:spMkLst>
        </pc:spChg>
        <pc:spChg chg="add del">
          <ac:chgData name="Lim Kelvin" userId="624f6ae12bb7b72b" providerId="LiveId" clId="{B272414D-B18A-4D81-997D-E20EBAE48599}" dt="2024-12-21T14:39:03.204" v="1162" actId="11529"/>
          <ac:spMkLst>
            <pc:docMk/>
            <pc:sldMk cId="3595532849" sldId="307"/>
            <ac:spMk id="39" creationId="{E86629CC-8787-464E-81E9-59882C5F318F}"/>
          </ac:spMkLst>
        </pc:spChg>
        <pc:spChg chg="mod">
          <ac:chgData name="Lim Kelvin" userId="624f6ae12bb7b72b" providerId="LiveId" clId="{B272414D-B18A-4D81-997D-E20EBAE48599}" dt="2024-12-21T14:39:02.054" v="1161"/>
          <ac:spMkLst>
            <pc:docMk/>
            <pc:sldMk cId="3595532849" sldId="307"/>
            <ac:spMk id="40" creationId="{ABB9ADB3-A5F2-4A82-A116-8A536660883F}"/>
          </ac:spMkLst>
        </pc:spChg>
        <pc:spChg chg="add del">
          <ac:chgData name="Lim Kelvin" userId="624f6ae12bb7b72b" providerId="LiveId" clId="{B272414D-B18A-4D81-997D-E20EBAE48599}" dt="2024-12-21T14:41:40.739" v="1251" actId="478"/>
          <ac:spMkLst>
            <pc:docMk/>
            <pc:sldMk cId="3595532849" sldId="307"/>
            <ac:spMk id="41" creationId="{C6FB24C3-469D-42F3-B491-39030AB86EAF}"/>
          </ac:spMkLst>
        </pc:spChg>
        <pc:spChg chg="add del">
          <ac:chgData name="Lim Kelvin" userId="624f6ae12bb7b72b" providerId="LiveId" clId="{B272414D-B18A-4D81-997D-E20EBAE48599}" dt="2024-12-21T14:42:12.254" v="1253" actId="478"/>
          <ac:spMkLst>
            <pc:docMk/>
            <pc:sldMk cId="3595532849" sldId="307"/>
            <ac:spMk id="42" creationId="{A673E0DC-CF0E-4DB7-9F60-020A41DD949D}"/>
          </ac:spMkLst>
        </pc:spChg>
        <pc:spChg chg="add del">
          <ac:chgData name="Lim Kelvin" userId="624f6ae12bb7b72b" providerId="LiveId" clId="{B272414D-B18A-4D81-997D-E20EBAE48599}" dt="2024-12-21T14:42:30.569" v="1255" actId="478"/>
          <ac:spMkLst>
            <pc:docMk/>
            <pc:sldMk cId="3595532849" sldId="307"/>
            <ac:spMk id="43" creationId="{3AF2E4A1-B35F-48F3-9CBD-F268ED22A672}"/>
          </ac:spMkLst>
        </pc:spChg>
        <pc:spChg chg="add del mod ord topLvl">
          <ac:chgData name="Lim Kelvin" userId="624f6ae12bb7b72b" providerId="LiveId" clId="{B272414D-B18A-4D81-997D-E20EBAE48599}" dt="2024-12-21T15:01:09.975" v="1393" actId="478"/>
          <ac:spMkLst>
            <pc:docMk/>
            <pc:sldMk cId="3595532849" sldId="307"/>
            <ac:spMk id="44" creationId="{83DA6E35-E4E1-40AF-AD69-020FB50D9D9F}"/>
          </ac:spMkLst>
        </pc:spChg>
        <pc:spChg chg="add del mod ord topLvl">
          <ac:chgData name="Lim Kelvin" userId="624f6ae12bb7b72b" providerId="LiveId" clId="{B272414D-B18A-4D81-997D-E20EBAE48599}" dt="2024-12-21T15:01:12.252" v="1396" actId="478"/>
          <ac:spMkLst>
            <pc:docMk/>
            <pc:sldMk cId="3595532849" sldId="307"/>
            <ac:spMk id="45" creationId="{FF10BEFB-24B0-4FDA-8DAA-F64C2EEFF4EE}"/>
          </ac:spMkLst>
        </pc:spChg>
        <pc:spChg chg="add del mod ord">
          <ac:chgData name="Lim Kelvin" userId="624f6ae12bb7b72b" providerId="LiveId" clId="{B272414D-B18A-4D81-997D-E20EBAE48599}" dt="2024-12-21T14:48:32.519" v="1281" actId="478"/>
          <ac:spMkLst>
            <pc:docMk/>
            <pc:sldMk cId="3595532849" sldId="307"/>
            <ac:spMk id="46" creationId="{3D786AD9-13E1-4BA7-9FBA-C3E47C588148}"/>
          </ac:spMkLst>
        </pc:spChg>
        <pc:spChg chg="add del mod topLvl">
          <ac:chgData name="Lim Kelvin" userId="624f6ae12bb7b72b" providerId="LiveId" clId="{B272414D-B18A-4D81-997D-E20EBAE48599}" dt="2024-12-21T15:01:10.549" v="1394" actId="478"/>
          <ac:spMkLst>
            <pc:docMk/>
            <pc:sldMk cId="3595532849" sldId="307"/>
            <ac:spMk id="47" creationId="{879512CB-B15F-44B7-97B4-020246401C40}"/>
          </ac:spMkLst>
        </pc:spChg>
        <pc:spChg chg="add del mod topLvl">
          <ac:chgData name="Lim Kelvin" userId="624f6ae12bb7b72b" providerId="LiveId" clId="{B272414D-B18A-4D81-997D-E20EBAE48599}" dt="2024-12-21T15:01:11.601" v="1395" actId="478"/>
          <ac:spMkLst>
            <pc:docMk/>
            <pc:sldMk cId="3595532849" sldId="307"/>
            <ac:spMk id="48" creationId="{87289963-CF96-4632-BC32-FB07FD0B45FD}"/>
          </ac:spMkLst>
        </pc:spChg>
        <pc:spChg chg="add mod">
          <ac:chgData name="Lim Kelvin" userId="624f6ae12bb7b72b" providerId="LiveId" clId="{B272414D-B18A-4D81-997D-E20EBAE48599}" dt="2024-12-21T14:54:29.273" v="1347" actId="1076"/>
          <ac:spMkLst>
            <pc:docMk/>
            <pc:sldMk cId="3595532849" sldId="307"/>
            <ac:spMk id="49" creationId="{89860FFF-249F-4483-A53D-C8A758BC92C1}"/>
          </ac:spMkLst>
        </pc:spChg>
        <pc:spChg chg="add mod">
          <ac:chgData name="Lim Kelvin" userId="624f6ae12bb7b72b" providerId="LiveId" clId="{B272414D-B18A-4D81-997D-E20EBAE48599}" dt="2024-12-21T14:54:27.303" v="1346" actId="1076"/>
          <ac:spMkLst>
            <pc:docMk/>
            <pc:sldMk cId="3595532849" sldId="307"/>
            <ac:spMk id="50" creationId="{4BF25231-FE05-4CFA-B7D9-E1F2B0410D1E}"/>
          </ac:spMkLst>
        </pc:spChg>
        <pc:spChg chg="add mod">
          <ac:chgData name="Lim Kelvin" userId="624f6ae12bb7b72b" providerId="LiveId" clId="{B272414D-B18A-4D81-997D-E20EBAE48599}" dt="2024-12-21T14:54:33.081" v="1350"/>
          <ac:spMkLst>
            <pc:docMk/>
            <pc:sldMk cId="3595532849" sldId="307"/>
            <ac:spMk id="51" creationId="{278A3C3D-06F6-42CC-ACDA-D0E6FE3515B9}"/>
          </ac:spMkLst>
        </pc:spChg>
        <pc:grpChg chg="add mod">
          <ac:chgData name="Lim Kelvin" userId="624f6ae12bb7b72b" providerId="LiveId" clId="{B272414D-B18A-4D81-997D-E20EBAE48599}" dt="2024-12-21T14:12:47.732" v="901"/>
          <ac:grpSpMkLst>
            <pc:docMk/>
            <pc:sldMk cId="3595532849" sldId="307"/>
            <ac:grpSpMk id="7" creationId="{1DAEC757-8BC5-47B4-AD1B-085CE8C22ED2}"/>
          </ac:grpSpMkLst>
        </pc:grpChg>
        <pc:grpChg chg="add mod">
          <ac:chgData name="Lim Kelvin" userId="624f6ae12bb7b72b" providerId="LiveId" clId="{B272414D-B18A-4D81-997D-E20EBAE48599}" dt="2024-12-21T14:31:10.136" v="1109" actId="164"/>
          <ac:grpSpMkLst>
            <pc:docMk/>
            <pc:sldMk cId="3595532849" sldId="307"/>
            <ac:grpSpMk id="30" creationId="{F23B10E0-0864-4973-B764-EAFB6AD6571A}"/>
          </ac:grpSpMkLst>
        </pc:grpChg>
        <pc:grpChg chg="add del mod topLvl">
          <ac:chgData name="Lim Kelvin" userId="624f6ae12bb7b72b" providerId="LiveId" clId="{B272414D-B18A-4D81-997D-E20EBAE48599}" dt="2024-12-21T14:56:18.823" v="1366" actId="165"/>
          <ac:grpSpMkLst>
            <pc:docMk/>
            <pc:sldMk cId="3595532849" sldId="307"/>
            <ac:grpSpMk id="52" creationId="{F7154545-6181-441C-B308-80FAA37CFD7D}"/>
          </ac:grpSpMkLst>
        </pc:grpChg>
        <pc:grpChg chg="add del mod">
          <ac:chgData name="Lim Kelvin" userId="624f6ae12bb7b72b" providerId="LiveId" clId="{B272414D-B18A-4D81-997D-E20EBAE48599}" dt="2024-12-21T14:56:16.013" v="1365" actId="164"/>
          <ac:grpSpMkLst>
            <pc:docMk/>
            <pc:sldMk cId="3595532849" sldId="307"/>
            <ac:grpSpMk id="53" creationId="{BE443E9E-E46F-427F-9C30-4241003A6C32}"/>
          </ac:grpSpMkLst>
        </pc:grpChg>
        <pc:grpChg chg="add mod">
          <ac:chgData name="Lim Kelvin" userId="624f6ae12bb7b72b" providerId="LiveId" clId="{B272414D-B18A-4D81-997D-E20EBAE48599}" dt="2024-12-21T14:56:15.642" v="1364" actId="164"/>
          <ac:grpSpMkLst>
            <pc:docMk/>
            <pc:sldMk cId="3595532849" sldId="307"/>
            <ac:grpSpMk id="54" creationId="{D98CDCD2-87DF-4642-AF46-EB7B9D9CEF0C}"/>
          </ac:grpSpMkLst>
        </pc:grpChg>
        <pc:grpChg chg="add mod">
          <ac:chgData name="Lim Kelvin" userId="624f6ae12bb7b72b" providerId="LiveId" clId="{B272414D-B18A-4D81-997D-E20EBAE48599}" dt="2024-12-21T14:56:13.581" v="1359" actId="164"/>
          <ac:grpSpMkLst>
            <pc:docMk/>
            <pc:sldMk cId="3595532849" sldId="307"/>
            <ac:grpSpMk id="55" creationId="{E159520B-97DD-4BC1-BC3B-CD7981AA6568}"/>
          </ac:grpSpMkLst>
        </pc:grpChg>
        <pc:grpChg chg="add del mod">
          <ac:chgData name="Lim Kelvin" userId="624f6ae12bb7b72b" providerId="LiveId" clId="{B272414D-B18A-4D81-997D-E20EBAE48599}" dt="2024-12-21T15:01:07.848" v="1392" actId="165"/>
          <ac:grpSpMkLst>
            <pc:docMk/>
            <pc:sldMk cId="3595532849" sldId="307"/>
            <ac:grpSpMk id="56" creationId="{6B5756E1-6C19-4FB0-AAC9-AE1E2B07D51F}"/>
          </ac:grpSpMkLst>
        </pc:grpChg>
        <pc:picChg chg="add mod ord topLvl">
          <ac:chgData name="Lim Kelvin" userId="624f6ae12bb7b72b" providerId="LiveId" clId="{B272414D-B18A-4D81-997D-E20EBAE48599}" dt="2024-12-21T14:56:16.013" v="1365" actId="164"/>
          <ac:picMkLst>
            <pc:docMk/>
            <pc:sldMk cId="3595532849" sldId="307"/>
            <ac:picMk id="4" creationId="{FDA727E8-11AB-4662-9CF7-D4F23FF75693}"/>
          </ac:picMkLst>
        </pc:picChg>
        <pc:picChg chg="add del mod ord">
          <ac:chgData name="Lim Kelvin" userId="624f6ae12bb7b72b" providerId="LiveId" clId="{B272414D-B18A-4D81-997D-E20EBAE48599}" dt="2024-12-21T14:56:15.642" v="1364" actId="164"/>
          <ac:picMkLst>
            <pc:docMk/>
            <pc:sldMk cId="3595532849" sldId="307"/>
            <ac:picMk id="10" creationId="{2EB13D59-24A7-4017-ABCE-5FDF676A8270}"/>
          </ac:picMkLst>
        </pc:picChg>
        <pc:picChg chg="add mod ord">
          <ac:chgData name="Lim Kelvin" userId="624f6ae12bb7b72b" providerId="LiveId" clId="{B272414D-B18A-4D81-997D-E20EBAE48599}" dt="2024-12-21T14:44:34.631" v="1270" actId="167"/>
          <ac:picMkLst>
            <pc:docMk/>
            <pc:sldMk cId="3595532849" sldId="307"/>
            <ac:picMk id="11" creationId="{F2FC451E-231E-4475-AB8F-9DF730C552D6}"/>
          </ac:picMkLst>
        </pc:picChg>
        <pc:picChg chg="mod">
          <ac:chgData name="Lim Kelvin" userId="624f6ae12bb7b72b" providerId="LiveId" clId="{B272414D-B18A-4D81-997D-E20EBAE48599}" dt="2024-12-21T14:29:00.421" v="1087"/>
          <ac:picMkLst>
            <pc:docMk/>
            <pc:sldMk cId="3595532849" sldId="307"/>
            <ac:picMk id="24" creationId="{CA9FF45F-319E-4869-93DB-189261269FF6}"/>
          </ac:picMkLst>
        </pc:picChg>
        <pc:picChg chg="mod">
          <ac:chgData name="Lim Kelvin" userId="624f6ae12bb7b72b" providerId="LiveId" clId="{B272414D-B18A-4D81-997D-E20EBAE48599}" dt="2024-12-21T14:29:45.951" v="1093"/>
          <ac:picMkLst>
            <pc:docMk/>
            <pc:sldMk cId="3595532849" sldId="307"/>
            <ac:picMk id="25" creationId="{7BA9124E-812D-41C4-9832-C61D17B2D74B}"/>
          </ac:picMkLst>
        </pc:picChg>
        <pc:picChg chg="add del mod">
          <ac:chgData name="Lim Kelvin" userId="624f6ae12bb7b72b" providerId="LiveId" clId="{B272414D-B18A-4D81-997D-E20EBAE48599}" dt="2024-12-21T14:29:45.645" v="1092"/>
          <ac:picMkLst>
            <pc:docMk/>
            <pc:sldMk cId="3595532849" sldId="307"/>
            <ac:picMk id="26" creationId="{00CA373E-1157-4805-A6AA-C647434A01D6}"/>
          </ac:picMkLst>
        </pc:picChg>
        <pc:picChg chg="add del mod">
          <ac:chgData name="Lim Kelvin" userId="624f6ae12bb7b72b" providerId="LiveId" clId="{B272414D-B18A-4D81-997D-E20EBAE48599}" dt="2024-12-21T14:30:31.875" v="1103"/>
          <ac:picMkLst>
            <pc:docMk/>
            <pc:sldMk cId="3595532849" sldId="307"/>
            <ac:picMk id="27" creationId="{EA8EC540-CEB2-4599-AD56-7994BE19591B}"/>
          </ac:picMkLst>
        </pc:picChg>
        <pc:picChg chg="add del mod">
          <ac:chgData name="Lim Kelvin" userId="624f6ae12bb7b72b" providerId="LiveId" clId="{B272414D-B18A-4D81-997D-E20EBAE48599}" dt="2024-12-21T14:37:07.836" v="1142"/>
          <ac:picMkLst>
            <pc:docMk/>
            <pc:sldMk cId="3595532849" sldId="307"/>
            <ac:picMk id="33" creationId="{66CD51E9-580E-4FC4-925E-29C45426EE05}"/>
          </ac:picMkLst>
        </pc:picChg>
        <pc:picChg chg="add del mod modCrop">
          <ac:chgData name="Lim Kelvin" userId="624f6ae12bb7b72b" providerId="LiveId" clId="{B272414D-B18A-4D81-997D-E20EBAE48599}" dt="2024-12-21T14:41:01.563" v="1249" actId="478"/>
          <ac:picMkLst>
            <pc:docMk/>
            <pc:sldMk cId="3595532849" sldId="307"/>
            <ac:picMk id="34" creationId="{47DAA79D-A22A-4EF4-AF4A-EAC1F5B50620}"/>
          </ac:picMkLst>
        </pc:picChg>
        <pc:picChg chg="add del mod">
          <ac:chgData name="Lim Kelvin" userId="624f6ae12bb7b72b" providerId="LiveId" clId="{B272414D-B18A-4D81-997D-E20EBAE48599}" dt="2024-12-21T15:01:52.348" v="1413" actId="478"/>
          <ac:picMkLst>
            <pc:docMk/>
            <pc:sldMk cId="3595532849" sldId="307"/>
            <ac:picMk id="57" creationId="{9F51FFB9-28FE-4230-9E68-DF814E8A7927}"/>
          </ac:picMkLst>
        </pc:picChg>
        <pc:picChg chg="add del mod">
          <ac:chgData name="Lim Kelvin" userId="624f6ae12bb7b72b" providerId="LiveId" clId="{B272414D-B18A-4D81-997D-E20EBAE48599}" dt="2024-12-21T15:01:51.819" v="1412" actId="478"/>
          <ac:picMkLst>
            <pc:docMk/>
            <pc:sldMk cId="3595532849" sldId="307"/>
            <ac:picMk id="58" creationId="{97F3BECF-ED18-43D7-A832-2C2984C96910}"/>
          </ac:picMkLst>
        </pc:picChg>
        <pc:picChg chg="add del mod">
          <ac:chgData name="Lim Kelvin" userId="624f6ae12bb7b72b" providerId="LiveId" clId="{B272414D-B18A-4D81-997D-E20EBAE48599}" dt="2024-12-21T15:02:53.745" v="1423" actId="478"/>
          <ac:picMkLst>
            <pc:docMk/>
            <pc:sldMk cId="3595532849" sldId="307"/>
            <ac:picMk id="59" creationId="{B650B71C-EC7D-4E1A-9ED5-7D16A15B5866}"/>
          </ac:picMkLst>
        </pc:picChg>
        <pc:picChg chg="add del mod">
          <ac:chgData name="Lim Kelvin" userId="624f6ae12bb7b72b" providerId="LiveId" clId="{B272414D-B18A-4D81-997D-E20EBAE48599}" dt="2024-12-21T15:02:52.844" v="1422" actId="478"/>
          <ac:picMkLst>
            <pc:docMk/>
            <pc:sldMk cId="3595532849" sldId="307"/>
            <ac:picMk id="60" creationId="{2FFEFE8B-2FCD-49B2-80AE-57C1834C9F58}"/>
          </ac:picMkLst>
        </pc:picChg>
        <pc:picChg chg="add del mod">
          <ac:chgData name="Lim Kelvin" userId="624f6ae12bb7b72b" providerId="LiveId" clId="{B272414D-B18A-4D81-997D-E20EBAE48599}" dt="2024-12-21T15:02:53.996" v="1424" actId="478"/>
          <ac:picMkLst>
            <pc:docMk/>
            <pc:sldMk cId="3595532849" sldId="307"/>
            <ac:picMk id="61" creationId="{C552F399-137F-42D0-97CB-D60030927038}"/>
          </ac:picMkLst>
        </pc:picChg>
        <pc:cxnChg chg="add del mod">
          <ac:chgData name="Lim Kelvin" userId="624f6ae12bb7b72b" providerId="LiveId" clId="{B272414D-B18A-4D81-997D-E20EBAE48599}" dt="2024-12-21T14:27:11.909" v="1076" actId="478"/>
          <ac:cxnSpMkLst>
            <pc:docMk/>
            <pc:sldMk cId="3595532849" sldId="307"/>
            <ac:cxnSpMk id="18" creationId="{FA67143A-6302-4071-93BA-E5043B6D45A7}"/>
          </ac:cxnSpMkLst>
        </pc:cxnChg>
      </pc:sldChg>
      <pc:sldChg chg="addSp delSp modSp add mod delAnim modAnim">
        <pc:chgData name="Lim Kelvin" userId="624f6ae12bb7b72b" providerId="LiveId" clId="{B272414D-B18A-4D81-997D-E20EBAE48599}" dt="2024-12-21T17:15:48.459" v="2643" actId="1076"/>
        <pc:sldMkLst>
          <pc:docMk/>
          <pc:sldMk cId="1936434406" sldId="308"/>
        </pc:sldMkLst>
        <pc:spChg chg="add del mod">
          <ac:chgData name="Lim Kelvin" userId="624f6ae12bb7b72b" providerId="LiveId" clId="{B272414D-B18A-4D81-997D-E20EBAE48599}" dt="2024-12-21T13:32:40.443" v="549" actId="11529"/>
          <ac:spMkLst>
            <pc:docMk/>
            <pc:sldMk cId="1936434406" sldId="308"/>
            <ac:spMk id="2" creationId="{CCC89728-20D2-412F-95B6-A0ED7B92983F}"/>
          </ac:spMkLst>
        </pc:spChg>
        <pc:spChg chg="mod">
          <ac:chgData name="Lim Kelvin" userId="624f6ae12bb7b72b" providerId="LiveId" clId="{B272414D-B18A-4D81-997D-E20EBAE48599}" dt="2024-12-21T13:21:30.832" v="416" actId="1076"/>
          <ac:spMkLst>
            <pc:docMk/>
            <pc:sldMk cId="1936434406" sldId="308"/>
            <ac:spMk id="5" creationId="{852BB648-BC40-440F-A953-B44C0F78A004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6" creationId="{B82A4398-EE5E-4927-B013-B69B0D10593B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7" creationId="{F9EA98A4-318E-43FB-B60B-1D690DE733BD}"/>
          </ac:spMkLst>
        </pc:spChg>
        <pc:spChg chg="add del mod">
          <ac:chgData name="Lim Kelvin" userId="624f6ae12bb7b72b" providerId="LiveId" clId="{B272414D-B18A-4D81-997D-E20EBAE48599}" dt="2024-12-21T13:22:14.532" v="426" actId="478"/>
          <ac:spMkLst>
            <pc:docMk/>
            <pc:sldMk cId="1936434406" sldId="308"/>
            <ac:spMk id="18" creationId="{D446C0F6-3AE6-4279-B8B0-A962FE69180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9" creationId="{1D160DD8-64FA-49E0-AAD7-7FEF7F0239E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20" creationId="{86F86ADA-FE65-41E0-8536-F35D707F2474}"/>
          </ac:spMkLst>
        </pc:spChg>
        <pc:spChg chg="add mod">
          <ac:chgData name="Lim Kelvin" userId="624f6ae12bb7b72b" providerId="LiveId" clId="{B272414D-B18A-4D81-997D-E20EBAE48599}" dt="2024-12-21T14:01:27.725" v="791" actId="1076"/>
          <ac:spMkLst>
            <pc:docMk/>
            <pc:sldMk cId="1936434406" sldId="308"/>
            <ac:spMk id="21" creationId="{6B90169B-0DCF-4469-AB0D-A779B275B656}"/>
          </ac:spMkLst>
        </pc:spChg>
        <pc:spChg chg="add mod">
          <ac:chgData name="Lim Kelvin" userId="624f6ae12bb7b72b" providerId="LiveId" clId="{B272414D-B18A-4D81-997D-E20EBAE48599}" dt="2024-12-21T16:12:04.778" v="1703" actId="403"/>
          <ac:spMkLst>
            <pc:docMk/>
            <pc:sldMk cId="1936434406" sldId="308"/>
            <ac:spMk id="22" creationId="{70522713-F060-46E0-AB1D-45CB99E9EC3E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4" creationId="{6D25F965-F4CD-4C78-BBD7-73D03BCD1824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5" creationId="{483B8F96-548E-45EF-8C21-25079F871A6B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6" creationId="{E74983B8-150C-477D-B62F-B1AC8036A2BE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7" creationId="{B3B08B87-6C37-4DD2-9680-C8734D3EAD99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7" creationId="{E2105B2D-3673-4B7E-B7B8-CDEF6DD5AEEC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8" creationId="{90D7B1AC-A7C7-4683-8E86-DA5A56112A7C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8" creationId="{BFD85DDB-7227-48E6-AF10-9C9F537D6289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9" creationId="{3BB58235-9FD5-45A6-B9B9-0936BA945E73}"/>
          </ac:spMkLst>
        </pc:spChg>
        <pc:spChg chg="add del">
          <ac:chgData name="Lim Kelvin" userId="624f6ae12bb7b72b" providerId="LiveId" clId="{B272414D-B18A-4D81-997D-E20EBAE48599}" dt="2024-12-21T13:53:21.222" v="695" actId="22"/>
          <ac:spMkLst>
            <pc:docMk/>
            <pc:sldMk cId="1936434406" sldId="308"/>
            <ac:spMk id="32" creationId="{F6BB782E-DEAE-4480-AF78-05FCA7783E0E}"/>
          </ac:spMkLst>
        </pc:spChg>
        <pc:spChg chg="add del mod">
          <ac:chgData name="Lim Kelvin" userId="624f6ae12bb7b72b" providerId="LiveId" clId="{B272414D-B18A-4D81-997D-E20EBAE48599}" dt="2024-12-21T13:54:51.548" v="713" actId="478"/>
          <ac:spMkLst>
            <pc:docMk/>
            <pc:sldMk cId="1936434406" sldId="308"/>
            <ac:spMk id="35" creationId="{23F02827-A5F9-4D28-BBD9-507798990935}"/>
          </ac:spMkLst>
        </pc:spChg>
        <pc:spChg chg="add mod">
          <ac:chgData name="Lim Kelvin" userId="624f6ae12bb7b72b" providerId="LiveId" clId="{B272414D-B18A-4D81-997D-E20EBAE48599}" dt="2024-12-21T14:23:46.953" v="1050" actId="403"/>
          <ac:spMkLst>
            <pc:docMk/>
            <pc:sldMk cId="1936434406" sldId="308"/>
            <ac:spMk id="40" creationId="{397051A3-B8CA-4A0F-BF94-C5EE4E03325A}"/>
          </ac:spMkLst>
        </pc:spChg>
        <pc:spChg chg="add del mod ord">
          <ac:chgData name="Lim Kelvin" userId="624f6ae12bb7b72b" providerId="LiveId" clId="{B272414D-B18A-4D81-997D-E20EBAE48599}" dt="2024-12-21T14:04:22.364" v="806" actId="21"/>
          <ac:spMkLst>
            <pc:docMk/>
            <pc:sldMk cId="1936434406" sldId="308"/>
            <ac:spMk id="42" creationId="{83BA095F-1CB7-498F-9CEC-F824DB88E16B}"/>
          </ac:spMkLst>
        </pc:spChg>
        <pc:spChg chg="add mod ord">
          <ac:chgData name="Lim Kelvin" userId="624f6ae12bb7b72b" providerId="LiveId" clId="{B272414D-B18A-4D81-997D-E20EBAE48599}" dt="2024-12-21T16:45:18.906" v="2421" actId="207"/>
          <ac:spMkLst>
            <pc:docMk/>
            <pc:sldMk cId="1936434406" sldId="308"/>
            <ac:spMk id="43" creationId="{CE16E3DF-9017-44E1-AD5B-4D16A6284275}"/>
          </ac:spMkLst>
        </pc:spChg>
        <pc:spChg chg="add del mod">
          <ac:chgData name="Lim Kelvin" userId="624f6ae12bb7b72b" providerId="LiveId" clId="{B272414D-B18A-4D81-997D-E20EBAE48599}" dt="2024-12-21T14:20:04.737" v="994" actId="478"/>
          <ac:spMkLst>
            <pc:docMk/>
            <pc:sldMk cId="1936434406" sldId="308"/>
            <ac:spMk id="44" creationId="{D5B35078-16EB-4CF2-AEB7-992BBDCEE741}"/>
          </ac:spMkLst>
        </pc:spChg>
        <pc:spChg chg="add mod">
          <ac:chgData name="Lim Kelvin" userId="624f6ae12bb7b72b" providerId="LiveId" clId="{B272414D-B18A-4D81-997D-E20EBAE48599}" dt="2024-12-21T16:12:10.330" v="1707" actId="403"/>
          <ac:spMkLst>
            <pc:docMk/>
            <pc:sldMk cId="1936434406" sldId="308"/>
            <ac:spMk id="45" creationId="{3D2E6198-FFAA-48F5-92E8-FB850AB5269F}"/>
          </ac:spMkLst>
        </pc:spChg>
        <pc:spChg chg="add mod">
          <ac:chgData name="Lim Kelvin" userId="624f6ae12bb7b72b" providerId="LiveId" clId="{B272414D-B18A-4D81-997D-E20EBAE48599}" dt="2024-12-21T16:12:07.407" v="1705" actId="403"/>
          <ac:spMkLst>
            <pc:docMk/>
            <pc:sldMk cId="1936434406" sldId="308"/>
            <ac:spMk id="46" creationId="{9519CE6A-E8BA-4375-A218-0FE39F9C08B4}"/>
          </ac:spMkLst>
        </pc:spChg>
        <pc:grpChg chg="add del mod">
          <ac:chgData name="Lim Kelvin" userId="624f6ae12bb7b72b" providerId="LiveId" clId="{B272414D-B18A-4D81-997D-E20EBAE48599}" dt="2024-12-21T17:12:51.842" v="2621" actId="165"/>
          <ac:grpSpMkLst>
            <pc:docMk/>
            <pc:sldMk cId="1936434406" sldId="308"/>
            <ac:grpSpMk id="2" creationId="{B6B8FBFE-99B9-4E5C-BF6A-EEBD1FC6DD6A}"/>
          </ac:grpSpMkLst>
        </pc:grpChg>
        <pc:grpChg chg="add del mod">
          <ac:chgData name="Lim Kelvin" userId="624f6ae12bb7b72b" providerId="LiveId" clId="{B272414D-B18A-4D81-997D-E20EBAE48599}" dt="2024-12-21T13:37:11.851" v="606" actId="165"/>
          <ac:grpSpMkLst>
            <pc:docMk/>
            <pc:sldMk cId="1936434406" sldId="308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7:29.233" v="611" actId="164"/>
          <ac:grpSpMkLst>
            <pc:docMk/>
            <pc:sldMk cId="1936434406" sldId="308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3:21:57.899" v="420" actId="165"/>
          <ac:grpSpMkLst>
            <pc:docMk/>
            <pc:sldMk cId="1936434406" sldId="308"/>
            <ac:grpSpMk id="15" creationId="{742CA8C1-79D2-4FD1-BBFA-474C63614906}"/>
          </ac:grpSpMkLst>
        </pc:grpChg>
        <pc:grpChg chg="add del mod">
          <ac:chgData name="Lim Kelvin" userId="624f6ae12bb7b72b" providerId="LiveId" clId="{B272414D-B18A-4D81-997D-E20EBAE48599}" dt="2024-12-21T13:51:03.604" v="664"/>
          <ac:grpSpMkLst>
            <pc:docMk/>
            <pc:sldMk cId="1936434406" sldId="308"/>
            <ac:grpSpMk id="23" creationId="{EA1B624F-899A-40F3-9EA0-B387FD3F756C}"/>
          </ac:grpSpMkLst>
        </pc:grpChg>
        <pc:grpChg chg="add mod">
          <ac:chgData name="Lim Kelvin" userId="624f6ae12bb7b72b" providerId="LiveId" clId="{B272414D-B18A-4D81-997D-E20EBAE48599}" dt="2024-12-21T17:15:48.459" v="2643" actId="1076"/>
          <ac:grpSpMkLst>
            <pc:docMk/>
            <pc:sldMk cId="1936434406" sldId="308"/>
            <ac:grpSpMk id="25" creationId="{25A6F240-8062-4690-9FCD-00826CD7C4B5}"/>
          </ac:grpSpMkLst>
        </pc:grpChg>
        <pc:grpChg chg="add del mod">
          <ac:chgData name="Lim Kelvin" userId="624f6ae12bb7b72b" providerId="LiveId" clId="{B272414D-B18A-4D81-997D-E20EBAE48599}" dt="2024-12-21T13:51:05.682" v="666"/>
          <ac:grpSpMkLst>
            <pc:docMk/>
            <pc:sldMk cId="1936434406" sldId="308"/>
            <ac:grpSpMk id="26" creationId="{FD4E2ADE-869D-4A94-BF6C-CED10F84B68C}"/>
          </ac:grpSpMkLst>
        </pc:grpChg>
        <pc:picChg chg="add mod topLvl">
          <ac:chgData name="Lim Kelvin" userId="624f6ae12bb7b72b" providerId="LiveId" clId="{B272414D-B18A-4D81-997D-E20EBAE48599}" dt="2024-12-21T13:37:11.851" v="606" actId="165"/>
          <ac:picMkLst>
            <pc:docMk/>
            <pc:sldMk cId="1936434406" sldId="308"/>
            <ac:picMk id="10" creationId="{1377A4D3-2C6D-4ECE-8BBE-0EE1C2C783C5}"/>
          </ac:picMkLst>
        </pc:picChg>
        <pc:picChg chg="add del mod">
          <ac:chgData name="Lim Kelvin" userId="624f6ae12bb7b72b" providerId="LiveId" clId="{B272414D-B18A-4D81-997D-E20EBAE48599}" dt="2024-12-21T13:20:40.772" v="399" actId="478"/>
          <ac:picMkLst>
            <pc:docMk/>
            <pc:sldMk cId="1936434406" sldId="308"/>
            <ac:picMk id="11" creationId="{C307A000-541D-4C8A-A635-F586C8740F5C}"/>
          </ac:picMkLst>
        </pc:picChg>
        <pc:picChg chg="add del mod">
          <ac:chgData name="Lim Kelvin" userId="624f6ae12bb7b72b" providerId="LiveId" clId="{B272414D-B18A-4D81-997D-E20EBAE48599}" dt="2024-12-21T13:20:41.112" v="400" actId="478"/>
          <ac:picMkLst>
            <pc:docMk/>
            <pc:sldMk cId="1936434406" sldId="308"/>
            <ac:picMk id="12" creationId="{134A3C0B-49FF-48E8-9069-03011239715A}"/>
          </ac:picMkLst>
        </pc:picChg>
        <pc:picChg chg="add mod">
          <ac:chgData name="Lim Kelvin" userId="624f6ae12bb7b72b" providerId="LiveId" clId="{B272414D-B18A-4D81-997D-E20EBAE48599}" dt="2024-12-21T13:38:14.669" v="619"/>
          <ac:picMkLst>
            <pc:docMk/>
            <pc:sldMk cId="1936434406" sldId="308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21.562" v="561" actId="1076"/>
          <ac:picMkLst>
            <pc:docMk/>
            <pc:sldMk cId="1936434406" sldId="308"/>
            <ac:picMk id="14" creationId="{0C3601C3-BD92-41CF-AF43-1F461F94DAB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0" creationId="{51D6C425-5FDF-4599-89A8-2A4CA0C94EA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4" creationId="{85A10CA6-121F-4918-B959-39D1FAE540FE}"/>
          </ac:picMkLst>
        </pc:picChg>
        <pc:picChg chg="add del mod">
          <ac:chgData name="Lim Kelvin" userId="624f6ae12bb7b72b" providerId="LiveId" clId="{B272414D-B18A-4D81-997D-E20EBAE48599}" dt="2024-12-21T13:54:44.122" v="712" actId="22"/>
          <ac:picMkLst>
            <pc:docMk/>
            <pc:sldMk cId="1936434406" sldId="308"/>
            <ac:picMk id="37" creationId="{6F6BC44E-FD8D-444A-AEFD-EDE7EF61D971}"/>
          </ac:picMkLst>
        </pc:picChg>
        <pc:picChg chg="add mod topLvl">
          <ac:chgData name="Lim Kelvin" userId="624f6ae12bb7b72b" providerId="LiveId" clId="{B272414D-B18A-4D81-997D-E20EBAE48599}" dt="2024-12-21T17:13:18.179" v="2625" actId="1076"/>
          <ac:picMkLst>
            <pc:docMk/>
            <pc:sldMk cId="1936434406" sldId="308"/>
            <ac:picMk id="39" creationId="{3C0A87D4-DD57-4ABC-A743-8B8A62BEBDFF}"/>
          </ac:picMkLst>
        </pc:picChg>
        <pc:picChg chg="add del mod">
          <ac:chgData name="Lim Kelvin" userId="624f6ae12bb7b72b" providerId="LiveId" clId="{B272414D-B18A-4D81-997D-E20EBAE48599}" dt="2024-12-21T13:58:44.881" v="766" actId="478"/>
          <ac:picMkLst>
            <pc:docMk/>
            <pc:sldMk cId="1936434406" sldId="308"/>
            <ac:picMk id="41" creationId="{2C674109-187F-48B7-8ED0-C9716447F124}"/>
          </ac:picMkLst>
        </pc:picChg>
      </pc:sldChg>
      <pc:sldChg chg="addSp delSp modSp add mod">
        <pc:chgData name="Lim Kelvin" userId="624f6ae12bb7b72b" providerId="LiveId" clId="{B272414D-B18A-4D81-997D-E20EBAE48599}" dt="2024-12-21T17:16:45.783" v="2649" actId="20577"/>
        <pc:sldMkLst>
          <pc:docMk/>
          <pc:sldMk cId="339878300" sldId="309"/>
        </pc:sldMkLst>
        <pc:spChg chg="add mod ord">
          <ac:chgData name="Lim Kelvin" userId="624f6ae12bb7b72b" providerId="LiveId" clId="{B272414D-B18A-4D81-997D-E20EBAE48599}" dt="2024-12-21T16:45:33.154" v="2423" actId="207"/>
          <ac:spMkLst>
            <pc:docMk/>
            <pc:sldMk cId="339878300" sldId="309"/>
            <ac:spMk id="15" creationId="{BE6FADBD-D5BE-4F65-A70E-0479D83D1FE4}"/>
          </ac:spMkLst>
        </pc:spChg>
        <pc:spChg chg="add mod">
          <ac:chgData name="Lim Kelvin" userId="624f6ae12bb7b72b" providerId="LiveId" clId="{B272414D-B18A-4D81-997D-E20EBAE48599}" dt="2024-12-21T14:09:05.764" v="861" actId="20577"/>
          <ac:spMkLst>
            <pc:docMk/>
            <pc:sldMk cId="339878300" sldId="309"/>
            <ac:spMk id="18" creationId="{2CE8C8FC-FE0F-4524-AC89-3C18D515B753}"/>
          </ac:spMkLst>
        </pc:spChg>
        <pc:spChg chg="add mod">
          <ac:chgData name="Lim Kelvin" userId="624f6ae12bb7b72b" providerId="LiveId" clId="{B272414D-B18A-4D81-997D-E20EBAE48599}" dt="2024-12-21T16:11:55.101" v="1697" actId="403"/>
          <ac:spMkLst>
            <pc:docMk/>
            <pc:sldMk cId="339878300" sldId="309"/>
            <ac:spMk id="21" creationId="{52027FEF-0924-41D9-8C40-B8AF3CC5F8F4}"/>
          </ac:spMkLst>
        </pc:spChg>
        <pc:spChg chg="add del mod">
          <ac:chgData name="Lim Kelvin" userId="624f6ae12bb7b72b" providerId="LiveId" clId="{B272414D-B18A-4D81-997D-E20EBAE48599}" dt="2024-12-21T17:14:40.604" v="2630" actId="478"/>
          <ac:spMkLst>
            <pc:docMk/>
            <pc:sldMk cId="339878300" sldId="309"/>
            <ac:spMk id="25" creationId="{7E032301-6471-4825-B20B-3FEF1B6DC853}"/>
          </ac:spMkLst>
        </pc:spChg>
        <pc:spChg chg="add mod">
          <ac:chgData name="Lim Kelvin" userId="624f6ae12bb7b72b" providerId="LiveId" clId="{B272414D-B18A-4D81-997D-E20EBAE48599}" dt="2024-12-21T16:11:58.148" v="1699" actId="403"/>
          <ac:spMkLst>
            <pc:docMk/>
            <pc:sldMk cId="339878300" sldId="309"/>
            <ac:spMk id="26" creationId="{1516DFD1-B019-42B4-A2AD-3330CB025E30}"/>
          </ac:spMkLst>
        </pc:spChg>
        <pc:spChg chg="add mod">
          <ac:chgData name="Lim Kelvin" userId="624f6ae12bb7b72b" providerId="LiveId" clId="{B272414D-B18A-4D81-997D-E20EBAE48599}" dt="2024-12-21T17:16:45.783" v="2649" actId="20577"/>
          <ac:spMkLst>
            <pc:docMk/>
            <pc:sldMk cId="339878300" sldId="309"/>
            <ac:spMk id="27" creationId="{3D26C459-2547-480A-ADB5-1850FF651432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4" creationId="{B771BD93-8258-4794-B66D-45A0644873B1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5" creationId="{465178E0-0DCD-4B2F-8129-1F2E212AD0B4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6" creationId="{385863A5-1812-409C-AB09-228CADA921E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7" creationId="{C6AAD831-A311-4992-85BF-5BC3C23ECF8E}"/>
          </ac:spMkLst>
        </pc:spChg>
        <pc:grpChg chg="mod">
          <ac:chgData name="Lim Kelvin" userId="624f6ae12bb7b72b" providerId="LiveId" clId="{B272414D-B18A-4D81-997D-E20EBAE48599}" dt="2024-12-21T13:37:55.468" v="617" actId="1076"/>
          <ac:grpSpMkLst>
            <pc:docMk/>
            <pc:sldMk cId="339878300" sldId="309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7:12:53.032" v="2622" actId="165"/>
          <ac:grpSpMkLst>
            <pc:docMk/>
            <pc:sldMk cId="339878300" sldId="309"/>
            <ac:grpSpMk id="29" creationId="{F26DE07D-0022-4124-AB55-B7DC63D5F5C0}"/>
          </ac:grpSpMkLst>
        </pc:grpChg>
        <pc:grpChg chg="add mod">
          <ac:chgData name="Lim Kelvin" userId="624f6ae12bb7b72b" providerId="LiveId" clId="{B272414D-B18A-4D81-997D-E20EBAE48599}" dt="2024-12-21T17:15:54.678" v="2644"/>
          <ac:grpSpMkLst>
            <pc:docMk/>
            <pc:sldMk cId="339878300" sldId="309"/>
            <ac:grpSpMk id="33" creationId="{F047D3B3-E651-4D05-A3D7-76B43DDC263B}"/>
          </ac:grpSpMkLst>
        </pc:grpChg>
        <pc:picChg chg="mod">
          <ac:chgData name="Lim Kelvin" userId="624f6ae12bb7b72b" providerId="LiveId" clId="{B272414D-B18A-4D81-997D-E20EBAE48599}" dt="2024-12-21T13:38:02.702" v="618"/>
          <ac:picMkLst>
            <pc:docMk/>
            <pc:sldMk cId="339878300" sldId="309"/>
            <ac:picMk id="10" creationId="{1377A4D3-2C6D-4ECE-8BBE-0EE1C2C783C5}"/>
          </ac:picMkLst>
        </pc:picChg>
        <pc:picChg chg="mod">
          <ac:chgData name="Lim Kelvin" userId="624f6ae12bb7b72b" providerId="LiveId" clId="{B272414D-B18A-4D81-997D-E20EBAE48599}" dt="2024-12-21T13:38:22.284" v="620"/>
          <ac:picMkLst>
            <pc:docMk/>
            <pc:sldMk cId="339878300" sldId="309"/>
            <ac:picMk id="13" creationId="{BB6D5D22-F62C-4D0E-BB44-A0354A2F4B86}"/>
          </ac:picMkLst>
        </pc:picChg>
        <pc:picChg chg="add del mod">
          <ac:chgData name="Lim Kelvin" userId="624f6ae12bb7b72b" providerId="LiveId" clId="{B272414D-B18A-4D81-997D-E20EBAE48599}" dt="2024-12-21T17:12:07.230" v="2612" actId="478"/>
          <ac:picMkLst>
            <pc:docMk/>
            <pc:sldMk cId="339878300" sldId="309"/>
            <ac:picMk id="22" creationId="{572DD9C8-527E-470A-82F0-4ECDA87EACAE}"/>
          </ac:picMkLst>
        </pc:picChg>
        <pc:picChg chg="add del mod">
          <ac:chgData name="Lim Kelvin" userId="624f6ae12bb7b72b" providerId="LiveId" clId="{B272414D-B18A-4D81-997D-E20EBAE48599}" dt="2024-12-21T17:12:06.397" v="2609" actId="478"/>
          <ac:picMkLst>
            <pc:docMk/>
            <pc:sldMk cId="339878300" sldId="309"/>
            <ac:picMk id="23" creationId="{6CFDAD1F-2B37-4628-A177-48C47609B6D4}"/>
          </ac:picMkLst>
        </pc:picChg>
        <pc:picChg chg="add del mod">
          <ac:chgData name="Lim Kelvin" userId="624f6ae12bb7b72b" providerId="LiveId" clId="{B272414D-B18A-4D81-997D-E20EBAE48599}" dt="2024-12-21T17:12:06.804" v="2610" actId="478"/>
          <ac:picMkLst>
            <pc:docMk/>
            <pc:sldMk cId="339878300" sldId="309"/>
            <ac:picMk id="24" creationId="{0046D08B-ED91-4A5B-A065-9BBF38070108}"/>
          </ac:picMkLst>
        </pc:picChg>
        <pc:picChg chg="add del mod">
          <ac:chgData name="Lim Kelvin" userId="624f6ae12bb7b72b" providerId="LiveId" clId="{B272414D-B18A-4D81-997D-E20EBAE48599}" dt="2024-12-21T17:12:16.761" v="2618"/>
          <ac:picMkLst>
            <pc:docMk/>
            <pc:sldMk cId="339878300" sldId="309"/>
            <ac:picMk id="28" creationId="{6792E1F9-0E3E-4D27-8841-3B342B073A97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0" creationId="{8CA085A9-F328-40BC-B67D-34AF56AA8265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1" creationId="{A3F78AA5-5B0D-4D95-BD0C-0E1D93267103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2" creationId="{1A61872C-9E26-45AC-9E5E-38598D777CD9}"/>
          </ac:picMkLst>
        </pc:picChg>
      </pc:sldChg>
      <pc:sldChg chg="addSp delSp modSp add del mod">
        <pc:chgData name="Lim Kelvin" userId="624f6ae12bb7b72b" providerId="LiveId" clId="{B272414D-B18A-4D81-997D-E20EBAE48599}" dt="2024-12-21T13:37:09.097" v="604" actId="47"/>
        <pc:sldMkLst>
          <pc:docMk/>
          <pc:sldMk cId="652920547" sldId="309"/>
        </pc:sldMkLst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2" creationId="{1BF6961D-850B-42BB-B6AC-F7B49A7CBEC3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3" creationId="{27650763-F2C0-4B7B-A973-47D9D4FCF76E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4" creationId="{C9602B0F-8A06-4A46-92EA-169C54B2C64B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5" creationId="{D6FAD43A-A75D-4F5C-A0CE-666628D492DA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8" creationId="{FBD05BDD-E24A-4287-B257-64665CE2D976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9" creationId="{575CF290-3E48-47C3-94C2-386A2F37C7A0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0" creationId="{35E9B015-4EC1-4A8D-B3A0-B18909356309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1" creationId="{05C750B1-39C0-4EFB-88D0-52D6B417F266}"/>
          </ac:spMkLst>
        </pc:spChg>
        <pc:grpChg chg="add del">
          <ac:chgData name="Lim Kelvin" userId="624f6ae12bb7b72b" providerId="LiveId" clId="{B272414D-B18A-4D81-997D-E20EBAE48599}" dt="2024-12-21T13:36:58.601" v="599" actId="478"/>
          <ac:grpSpMkLst>
            <pc:docMk/>
            <pc:sldMk cId="652920547" sldId="309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4:58.512" v="573"/>
          <ac:grpSpMkLst>
            <pc:docMk/>
            <pc:sldMk cId="652920547" sldId="309"/>
            <ac:grpSpMk id="18" creationId="{3D7B6E06-42B5-4FCD-BF02-3B4834DF77A2}"/>
          </ac:grpSpMkLst>
        </pc:grpChg>
        <pc:grpChg chg="add mod">
          <ac:chgData name="Lim Kelvin" userId="624f6ae12bb7b72b" providerId="LiveId" clId="{B272414D-B18A-4D81-997D-E20EBAE48599}" dt="2024-12-21T13:37:00.125" v="603"/>
          <ac:grpSpMkLst>
            <pc:docMk/>
            <pc:sldMk cId="652920547" sldId="309"/>
            <ac:grpSpMk id="26" creationId="{D303F7CE-4CB0-407F-A0F4-C6F588967AC6}"/>
          </ac:grpSpMkLst>
        </pc:grpChg>
        <pc:picChg chg="add del mod">
          <ac:chgData name="Lim Kelvin" userId="624f6ae12bb7b72b" providerId="LiveId" clId="{B272414D-B18A-4D81-997D-E20EBAE48599}" dt="2024-12-21T13:36:57.812" v="596" actId="478"/>
          <ac:picMkLst>
            <pc:docMk/>
            <pc:sldMk cId="652920547" sldId="309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59.819" v="575"/>
          <ac:picMkLst>
            <pc:docMk/>
            <pc:sldMk cId="652920547" sldId="309"/>
            <ac:picMk id="15" creationId="{D140810B-21A5-43A3-8B23-02705F76545E}"/>
          </ac:picMkLst>
        </pc:picChg>
        <pc:picChg chg="mod">
          <ac:chgData name="Lim Kelvin" userId="624f6ae12bb7b72b" providerId="LiveId" clId="{B272414D-B18A-4D81-997D-E20EBAE48599}" dt="2024-12-21T13:34:58.512" v="573"/>
          <ac:picMkLst>
            <pc:docMk/>
            <pc:sldMk cId="652920547" sldId="309"/>
            <ac:picMk id="21" creationId="{2265770B-0DBD-4A53-B975-55E2F294A028}"/>
          </ac:picMkLst>
        </pc:picChg>
        <pc:picChg chg="mod">
          <ac:chgData name="Lim Kelvin" userId="624f6ae12bb7b72b" providerId="LiveId" clId="{B272414D-B18A-4D81-997D-E20EBAE48599}" dt="2024-12-21T13:37:00.125" v="603"/>
          <ac:picMkLst>
            <pc:docMk/>
            <pc:sldMk cId="652920547" sldId="309"/>
            <ac:picMk id="27" creationId="{E609E71F-5A4B-4E01-A7AA-25FD6E72E999}"/>
          </ac:picMkLst>
        </pc:picChg>
        <pc:picChg chg="add mod">
          <ac:chgData name="Lim Kelvin" userId="624f6ae12bb7b72b" providerId="LiveId" clId="{B272414D-B18A-4D81-997D-E20EBAE48599}" dt="2024-12-21T13:36:59.047" v="601"/>
          <ac:picMkLst>
            <pc:docMk/>
            <pc:sldMk cId="652920547" sldId="309"/>
            <ac:picMk id="32" creationId="{7A447FCD-2818-4FD3-AC51-5C4C96A16331}"/>
          </ac:picMkLst>
        </pc:picChg>
      </pc:sldChg>
      <pc:sldChg chg="add del">
        <pc:chgData name="Lim Kelvin" userId="624f6ae12bb7b72b" providerId="LiveId" clId="{B272414D-B18A-4D81-997D-E20EBAE48599}" dt="2024-12-21T13:33:37.764" v="557" actId="47"/>
        <pc:sldMkLst>
          <pc:docMk/>
          <pc:sldMk cId="1877212372" sldId="309"/>
        </pc:sldMkLst>
      </pc:sldChg>
      <pc:sldChg chg="add del">
        <pc:chgData name="Lim Kelvin" userId="624f6ae12bb7b72b" providerId="LiveId" clId="{B272414D-B18A-4D81-997D-E20EBAE48599}" dt="2024-12-21T13:33:29.611" v="555" actId="47"/>
        <pc:sldMkLst>
          <pc:docMk/>
          <pc:sldMk cId="3234882260" sldId="309"/>
        </pc:sldMkLst>
      </pc:sldChg>
      <pc:sldChg chg="addSp delSp modSp add mod modAnim">
        <pc:chgData name="Lim Kelvin" userId="624f6ae12bb7b72b" providerId="LiveId" clId="{B272414D-B18A-4D81-997D-E20EBAE48599}" dt="2024-12-21T17:16:51.492" v="2650" actId="20577"/>
        <pc:sldMkLst>
          <pc:docMk/>
          <pc:sldMk cId="2045337599" sldId="310"/>
        </pc:sldMkLst>
        <pc:spChg chg="add mod ord">
          <ac:chgData name="Lim Kelvin" userId="624f6ae12bb7b72b" providerId="LiveId" clId="{B272414D-B18A-4D81-997D-E20EBAE48599}" dt="2024-12-21T16:45:39.597" v="2424" actId="207"/>
          <ac:spMkLst>
            <pc:docMk/>
            <pc:sldMk cId="2045337599" sldId="310"/>
            <ac:spMk id="15" creationId="{6EB560BF-7D9D-4B5C-8913-2ECCE047FC0B}"/>
          </ac:spMkLst>
        </pc:spChg>
        <pc:spChg chg="add mod">
          <ac:chgData name="Lim Kelvin" userId="624f6ae12bb7b72b" providerId="LiveId" clId="{B272414D-B18A-4D81-997D-E20EBAE48599}" dt="2024-12-21T14:09:03.469" v="859" actId="20577"/>
          <ac:spMkLst>
            <pc:docMk/>
            <pc:sldMk cId="2045337599" sldId="310"/>
            <ac:spMk id="18" creationId="{B7437E21-3705-4C87-B75B-806DAC830D80}"/>
          </ac:spMkLst>
        </pc:spChg>
        <pc:spChg chg="add mod">
          <ac:chgData name="Lim Kelvin" userId="624f6ae12bb7b72b" providerId="LiveId" clId="{B272414D-B18A-4D81-997D-E20EBAE48599}" dt="2024-12-21T16:11:40.995" v="1689" actId="403"/>
          <ac:spMkLst>
            <pc:docMk/>
            <pc:sldMk cId="2045337599" sldId="310"/>
            <ac:spMk id="21" creationId="{1C605ED8-EFF5-46F2-BEED-1F3AB5411EB2}"/>
          </ac:spMkLst>
        </pc:spChg>
        <pc:spChg chg="add del mod">
          <ac:chgData name="Lim Kelvin" userId="624f6ae12bb7b72b" providerId="LiveId" clId="{B272414D-B18A-4D81-997D-E20EBAE48599}" dt="2024-12-21T17:14:45.547" v="2631" actId="478"/>
          <ac:spMkLst>
            <pc:docMk/>
            <pc:sldMk cId="2045337599" sldId="310"/>
            <ac:spMk id="25" creationId="{612AB778-4EC9-49F8-B89B-05A964BC9666}"/>
          </ac:spMkLst>
        </pc:spChg>
        <pc:spChg chg="add del mod">
          <ac:chgData name="Lim Kelvin" userId="624f6ae12bb7b72b" providerId="LiveId" clId="{B272414D-B18A-4D81-997D-E20EBAE48599}" dt="2024-12-21T14:20:00.540" v="992" actId="478"/>
          <ac:spMkLst>
            <pc:docMk/>
            <pc:sldMk cId="2045337599" sldId="310"/>
            <ac:spMk id="26" creationId="{20FB6C8D-B059-41A5-ACBF-3FE70F45EF5C}"/>
          </ac:spMkLst>
        </pc:spChg>
        <pc:spChg chg="add mod">
          <ac:chgData name="Lim Kelvin" userId="624f6ae12bb7b72b" providerId="LiveId" clId="{B272414D-B18A-4D81-997D-E20EBAE48599}" dt="2024-12-21T17:16:51.492" v="2650" actId="20577"/>
          <ac:spMkLst>
            <pc:docMk/>
            <pc:sldMk cId="2045337599" sldId="310"/>
            <ac:spMk id="27" creationId="{30A81F32-7A1F-4441-8309-8E2D9FFEA353}"/>
          </ac:spMkLst>
        </pc:spChg>
        <pc:spChg chg="add mod">
          <ac:chgData name="Lim Kelvin" userId="624f6ae12bb7b72b" providerId="LiveId" clId="{B272414D-B18A-4D81-997D-E20EBAE48599}" dt="2024-12-21T16:11:47.635" v="1693" actId="403"/>
          <ac:spMkLst>
            <pc:docMk/>
            <pc:sldMk cId="2045337599" sldId="310"/>
            <ac:spMk id="28" creationId="{BF8C42C5-9308-4BA0-B9CA-2FC069B6FF52}"/>
          </ac:spMkLst>
        </pc:spChg>
        <pc:spChg chg="add mod">
          <ac:chgData name="Lim Kelvin" userId="624f6ae12bb7b72b" providerId="LiveId" clId="{B272414D-B18A-4D81-997D-E20EBAE48599}" dt="2024-12-21T17:14:45.823" v="2632"/>
          <ac:spMkLst>
            <pc:docMk/>
            <pc:sldMk cId="2045337599" sldId="310"/>
            <ac:spMk id="32" creationId="{F72E9157-8F80-40FD-9798-91F47C38218F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4" creationId="{7A66F8E8-B02A-429C-A35E-9DA1BDAFD848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5" creationId="{6C5A0E95-2B97-47BA-9539-4DEB83AF020D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6" creationId="{29BD6FD1-8CE0-4964-A561-B8E82BB7CC7A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7" creationId="{294A86F8-DFF1-4DF0-B3DD-5925913EEB5A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39" creationId="{27C00795-52DE-49E3-B08D-D7165A82E0B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0" creationId="{A3935557-1F7F-46B0-ADB7-9226D75EAA9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1" creationId="{C67468F1-D363-4837-9FC6-5AD3E7DF916B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2" creationId="{51021AD2-4295-43B0-9A62-24793C638F0E}"/>
          </ac:spMkLst>
        </pc:spChg>
        <pc:grpChg chg="mod">
          <ac:chgData name="Lim Kelvin" userId="624f6ae12bb7b72b" providerId="LiveId" clId="{B272414D-B18A-4D81-997D-E20EBAE48599}" dt="2024-12-21T13:38:59.878" v="622" actId="1076"/>
          <ac:grpSpMkLst>
            <pc:docMk/>
            <pc:sldMk cId="2045337599" sldId="310"/>
            <ac:grpSpMk id="4" creationId="{DEE27C70-463B-45A8-9F35-A1C001D26E82}"/>
          </ac:grpSpMkLst>
        </pc:grpChg>
        <pc:grpChg chg="mod">
          <ac:chgData name="Lim Kelvin" userId="624f6ae12bb7b72b" providerId="LiveId" clId="{B272414D-B18A-4D81-997D-E20EBAE48599}" dt="2024-12-21T15:39:46.584" v="1656" actId="1076"/>
          <ac:grpSpMkLst>
            <pc:docMk/>
            <pc:sldMk cId="2045337599" sldId="310"/>
            <ac:grpSpMk id="7" creationId="{72A8C42B-F39D-4AAA-B0A4-8105CABAA5B9}"/>
          </ac:grpSpMkLst>
        </pc:grpChg>
        <pc:grpChg chg="add del mod">
          <ac:chgData name="Lim Kelvin" userId="624f6ae12bb7b72b" providerId="LiveId" clId="{B272414D-B18A-4D81-997D-E20EBAE48599}" dt="2024-12-21T17:12:54.227" v="2623" actId="165"/>
          <ac:grpSpMkLst>
            <pc:docMk/>
            <pc:sldMk cId="2045337599" sldId="310"/>
            <ac:grpSpMk id="26" creationId="{BC411416-D6B0-4E14-9222-7554AF3DBC6C}"/>
          </ac:grpSpMkLst>
        </pc:grpChg>
        <pc:grpChg chg="add del mod">
          <ac:chgData name="Lim Kelvin" userId="624f6ae12bb7b72b" providerId="LiveId" clId="{B272414D-B18A-4D81-997D-E20EBAE48599}" dt="2024-12-21T17:15:22.600" v="2634"/>
          <ac:grpSpMkLst>
            <pc:docMk/>
            <pc:sldMk cId="2045337599" sldId="310"/>
            <ac:grpSpMk id="33" creationId="{1506F14F-4F2D-48C8-A0D0-661FBBEFFE17}"/>
          </ac:grpSpMkLst>
        </pc:grpChg>
        <pc:grpChg chg="add mod">
          <ac:chgData name="Lim Kelvin" userId="624f6ae12bb7b72b" providerId="LiveId" clId="{B272414D-B18A-4D81-997D-E20EBAE48599}" dt="2024-12-21T17:15:56.147" v="2645"/>
          <ac:grpSpMkLst>
            <pc:docMk/>
            <pc:sldMk cId="2045337599" sldId="310"/>
            <ac:grpSpMk id="38" creationId="{63EC2D84-475E-4F9F-A9C8-6EA277708A1D}"/>
          </ac:grpSpMkLst>
        </pc:grpChg>
        <pc:picChg chg="mod">
          <ac:chgData name="Lim Kelvin" userId="624f6ae12bb7b72b" providerId="LiveId" clId="{B272414D-B18A-4D81-997D-E20EBAE48599}" dt="2024-12-21T13:39:05.346" v="623"/>
          <ac:picMkLst>
            <pc:docMk/>
            <pc:sldMk cId="2045337599" sldId="310"/>
            <ac:picMk id="13" creationId="{BB6D5D22-F62C-4D0E-BB44-A0354A2F4B86}"/>
          </ac:picMkLst>
        </pc:picChg>
        <pc:picChg chg="mod">
          <ac:chgData name="Lim Kelvin" userId="624f6ae12bb7b72b" providerId="LiveId" clId="{B272414D-B18A-4D81-997D-E20EBAE48599}" dt="2024-12-21T13:39:09.710" v="624"/>
          <ac:picMkLst>
            <pc:docMk/>
            <pc:sldMk cId="2045337599" sldId="310"/>
            <ac:picMk id="14" creationId="{0C3601C3-BD92-41CF-AF43-1F461F94DAB8}"/>
          </ac:picMkLst>
        </pc:picChg>
        <pc:picChg chg="add del mod">
          <ac:chgData name="Lim Kelvin" userId="624f6ae12bb7b72b" providerId="LiveId" clId="{B272414D-B18A-4D81-997D-E20EBAE48599}" dt="2024-12-21T17:12:09.243" v="2615" actId="478"/>
          <ac:picMkLst>
            <pc:docMk/>
            <pc:sldMk cId="2045337599" sldId="310"/>
            <ac:picMk id="22" creationId="{AAE2A8FC-BDFF-4E21-A07C-6C5FAE8896C2}"/>
          </ac:picMkLst>
        </pc:picChg>
        <pc:picChg chg="add del mod">
          <ac:chgData name="Lim Kelvin" userId="624f6ae12bb7b72b" providerId="LiveId" clId="{B272414D-B18A-4D81-997D-E20EBAE48599}" dt="2024-12-21T17:12:08.892" v="2614" actId="478"/>
          <ac:picMkLst>
            <pc:docMk/>
            <pc:sldMk cId="2045337599" sldId="310"/>
            <ac:picMk id="23" creationId="{C78760C1-FD0E-4BB3-9B48-78A58EB55A9F}"/>
          </ac:picMkLst>
        </pc:picChg>
        <pc:picChg chg="add del mod">
          <ac:chgData name="Lim Kelvin" userId="624f6ae12bb7b72b" providerId="LiveId" clId="{B272414D-B18A-4D81-997D-E20EBAE48599}" dt="2024-12-21T17:12:08.649" v="2613" actId="478"/>
          <ac:picMkLst>
            <pc:docMk/>
            <pc:sldMk cId="2045337599" sldId="310"/>
            <ac:picMk id="24" creationId="{88116803-C5CB-474D-83B0-C8C1795C7B8B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29" creationId="{FFFDE5C6-C931-491F-BF11-C260F1F22933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0" creationId="{B5FF3754-DDE8-464F-8266-FABF8B52A7A8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1" creationId="{FCBCBCAE-4E40-4A93-AAA2-6A87CB77BADB}"/>
          </ac:picMkLst>
        </pc:picChg>
      </pc:sldChg>
      <pc:sldChg chg="add del">
        <pc:chgData name="Lim Kelvin" userId="624f6ae12bb7b72b" providerId="LiveId" clId="{B272414D-B18A-4D81-997D-E20EBAE48599}" dt="2024-12-21T13:37:09.826" v="605" actId="47"/>
        <pc:sldMkLst>
          <pc:docMk/>
          <pc:sldMk cId="3180457138" sldId="310"/>
        </pc:sldMkLst>
      </pc:sldChg>
      <pc:sldChg chg="addSp delSp modSp add mod ord modAnim">
        <pc:chgData name="Lim Kelvin" userId="624f6ae12bb7b72b" providerId="LiveId" clId="{B272414D-B18A-4D81-997D-E20EBAE48599}" dt="2024-12-21T16:45:27.898" v="2422" actId="207"/>
        <pc:sldMkLst>
          <pc:docMk/>
          <pc:sldMk cId="1229618248" sldId="311"/>
        </pc:sldMkLst>
        <pc:spChg chg="add mod ord">
          <ac:chgData name="Lim Kelvin" userId="624f6ae12bb7b72b" providerId="LiveId" clId="{B272414D-B18A-4D81-997D-E20EBAE48599}" dt="2024-12-21T16:45:27.898" v="2422" actId="207"/>
          <ac:spMkLst>
            <pc:docMk/>
            <pc:sldMk cId="1229618248" sldId="311"/>
            <ac:spMk id="15" creationId="{C5641C95-C5B9-45AD-988F-B4F9E3F38D77}"/>
          </ac:spMkLst>
        </pc:spChg>
        <pc:grpChg chg="del">
          <ac:chgData name="Lim Kelvin" userId="624f6ae12bb7b72b" providerId="LiveId" clId="{B272414D-B18A-4D81-997D-E20EBAE48599}" dt="2024-12-21T13:46:17.372" v="632" actId="478"/>
          <ac:grpSpMkLst>
            <pc:docMk/>
            <pc:sldMk cId="1229618248" sldId="311"/>
            <ac:grpSpMk id="4" creationId="{DEE27C70-463B-45A8-9F35-A1C001D26E82}"/>
          </ac:grpSpMkLst>
        </pc:grpChg>
        <pc:picChg chg="mod">
          <ac:chgData name="Lim Kelvin" userId="624f6ae12bb7b72b" providerId="LiveId" clId="{B272414D-B18A-4D81-997D-E20EBAE48599}" dt="2024-12-21T13:46:23.051" v="633"/>
          <ac:picMkLst>
            <pc:docMk/>
            <pc:sldMk cId="1229618248" sldId="311"/>
            <ac:picMk id="10" creationId="{1377A4D3-2C6D-4ECE-8BBE-0EE1C2C783C5}"/>
          </ac:picMkLst>
        </pc:picChg>
      </pc:sldChg>
      <pc:sldChg chg="add del">
        <pc:chgData name="Lim Kelvin" userId="624f6ae12bb7b72b" providerId="LiveId" clId="{B272414D-B18A-4D81-997D-E20EBAE48599}" dt="2024-12-21T14:05:28.224" v="813" actId="47"/>
        <pc:sldMkLst>
          <pc:docMk/>
          <pc:sldMk cId="725938123" sldId="312"/>
        </pc:sldMkLst>
      </pc:sldChg>
      <pc:sldChg chg="addSp delSp modSp add mod delAnim">
        <pc:chgData name="Lim Kelvin" userId="624f6ae12bb7b72b" providerId="LiveId" clId="{B272414D-B18A-4D81-997D-E20EBAE48599}" dt="2024-12-21T18:03:21.873" v="3036" actId="21"/>
        <pc:sldMkLst>
          <pc:docMk/>
          <pc:sldMk cId="727292275" sldId="312"/>
        </pc:sldMkLst>
        <pc:spChg chg="add del mod">
          <ac:chgData name="Lim Kelvin" userId="624f6ae12bb7b72b" providerId="LiveId" clId="{B272414D-B18A-4D81-997D-E20EBAE48599}" dt="2024-12-21T17:24:28.755" v="2656" actId="478"/>
          <ac:spMkLst>
            <pc:docMk/>
            <pc:sldMk cId="727292275" sldId="312"/>
            <ac:spMk id="3" creationId="{E645A781-42E9-4A35-8A63-1246A6850285}"/>
          </ac:spMkLst>
        </pc:spChg>
        <pc:spChg chg="del mod modVis">
          <ac:chgData name="Lim Kelvin" userId="624f6ae12bb7b72b" providerId="LiveId" clId="{B272414D-B18A-4D81-997D-E20EBAE48599}" dt="2024-12-21T17:39:44.995" v="2853" actId="478"/>
          <ac:spMkLst>
            <pc:docMk/>
            <pc:sldMk cId="727292275" sldId="312"/>
            <ac:spMk id="12" creationId="{D7BDFF57-BDB3-462B-A87B-E8D4A2CBE38B}"/>
          </ac:spMkLst>
        </pc:spChg>
        <pc:spChg chg="add mod topLvl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5" creationId="{EAFA89D3-DC13-4AB1-B2EF-DE7CECE82AC3}"/>
          </ac:spMkLst>
        </pc:spChg>
        <pc:spChg chg="add del">
          <ac:chgData name="Lim Kelvin" userId="624f6ae12bb7b72b" providerId="LiveId" clId="{B272414D-B18A-4D81-997D-E20EBAE48599}" dt="2024-12-21T17:25:36.464" v="2661" actId="11529"/>
          <ac:spMkLst>
            <pc:docMk/>
            <pc:sldMk cId="727292275" sldId="312"/>
            <ac:spMk id="16" creationId="{6C49B318-9C7D-4E6B-BC9F-956370884012}"/>
          </ac:spMkLst>
        </pc:spChg>
        <pc:spChg chg="add del mod topLvl modVis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7" creationId="{4CEC256C-E348-49B4-9505-0E0E45E0B89D}"/>
          </ac:spMkLst>
        </pc:spChg>
        <pc:spChg chg="add del mod">
          <ac:chgData name="Lim Kelvin" userId="624f6ae12bb7b72b" providerId="LiveId" clId="{B272414D-B18A-4D81-997D-E20EBAE48599}" dt="2024-12-21T17:29:33.328" v="2709" actId="11529"/>
          <ac:spMkLst>
            <pc:docMk/>
            <pc:sldMk cId="727292275" sldId="312"/>
            <ac:spMk id="19" creationId="{3B8056D2-B9DC-4B3A-A1C2-AC941340659F}"/>
          </ac:spMkLst>
        </pc:spChg>
        <pc:spChg chg="add mod">
          <ac:chgData name="Lim Kelvin" userId="624f6ae12bb7b72b" providerId="LiveId" clId="{B272414D-B18A-4D81-997D-E20EBAE48599}" dt="2024-12-21T15:29:59.903" v="1648" actId="1076"/>
          <ac:spMkLst>
            <pc:docMk/>
            <pc:sldMk cId="727292275" sldId="312"/>
            <ac:spMk id="20" creationId="{C33F6C89-F7CE-4995-9830-DFD01887CC96}"/>
          </ac:spMkLst>
        </pc:spChg>
        <pc:spChg chg="add mod ord">
          <ac:chgData name="Lim Kelvin" userId="624f6ae12bb7b72b" providerId="LiveId" clId="{B272414D-B18A-4D81-997D-E20EBAE48599}" dt="2024-12-21T15:29:38.243" v="1644" actId="166"/>
          <ac:spMkLst>
            <pc:docMk/>
            <pc:sldMk cId="727292275" sldId="312"/>
            <ac:spMk id="21" creationId="{7D544893-F6F5-4331-AA8E-CCD9A9241C82}"/>
          </ac:spMkLst>
        </pc:spChg>
        <pc:spChg chg="add mod">
          <ac:chgData name="Lim Kelvin" userId="624f6ae12bb7b72b" providerId="LiveId" clId="{B272414D-B18A-4D81-997D-E20EBAE48599}" dt="2024-12-21T15:03:46.916" v="1434" actId="1076"/>
          <ac:spMkLst>
            <pc:docMk/>
            <pc:sldMk cId="727292275" sldId="312"/>
            <ac:spMk id="22" creationId="{4564324B-2B0D-4D9B-8672-255BE7A0551A}"/>
          </ac:spMkLst>
        </pc:spChg>
        <pc:spChg chg="add del mod">
          <ac:chgData name="Lim Kelvin" userId="624f6ae12bb7b72b" providerId="LiveId" clId="{B272414D-B18A-4D81-997D-E20EBAE48599}" dt="2024-12-21T17:27:43.040" v="2685" actId="478"/>
          <ac:spMkLst>
            <pc:docMk/>
            <pc:sldMk cId="727292275" sldId="312"/>
            <ac:spMk id="23" creationId="{D80E3810-A1C0-458C-A9FE-5C117BB76D59}"/>
          </ac:spMkLst>
        </pc:spChg>
        <pc:spChg chg="add mod">
          <ac:chgData name="Lim Kelvin" userId="624f6ae12bb7b72b" providerId="LiveId" clId="{B272414D-B18A-4D81-997D-E20EBAE48599}" dt="2024-12-21T15:29:54.754" v="1647" actId="1076"/>
          <ac:spMkLst>
            <pc:docMk/>
            <pc:sldMk cId="727292275" sldId="312"/>
            <ac:spMk id="24" creationId="{9D624B8E-F011-4833-82F1-C1B4F23646E5}"/>
          </ac:spMkLst>
        </pc:spChg>
        <pc:spChg chg="add del mod">
          <ac:chgData name="Lim Kelvin" userId="624f6ae12bb7b72b" providerId="LiveId" clId="{B272414D-B18A-4D81-997D-E20EBAE48599}" dt="2024-12-21T15:30:06.169" v="1650"/>
          <ac:spMkLst>
            <pc:docMk/>
            <pc:sldMk cId="727292275" sldId="312"/>
            <ac:spMk id="25" creationId="{8F11917E-F608-4BA1-8D5E-4CEB2F01BCF0}"/>
          </ac:spMkLst>
        </pc:spChg>
        <pc:spChg chg="add mod">
          <ac:chgData name="Lim Kelvin" userId="624f6ae12bb7b72b" providerId="LiveId" clId="{B272414D-B18A-4D81-997D-E20EBAE48599}" dt="2024-12-21T17:30:29.664" v="2722" actId="1076"/>
          <ac:spMkLst>
            <pc:docMk/>
            <pc:sldMk cId="727292275" sldId="312"/>
            <ac:spMk id="25" creationId="{AE47D4F0-069E-4A18-88BA-808FD5E748D2}"/>
          </ac:spMkLst>
        </pc:spChg>
        <pc:spChg chg="add del mod">
          <ac:chgData name="Lim Kelvin" userId="624f6ae12bb7b72b" providerId="LiveId" clId="{B272414D-B18A-4D81-997D-E20EBAE48599}" dt="2024-12-21T18:03:21.873" v="3036" actId="21"/>
          <ac:spMkLst>
            <pc:docMk/>
            <pc:sldMk cId="727292275" sldId="312"/>
            <ac:spMk id="36" creationId="{042DD0B6-B71B-4214-ADBF-031B7AD3178D}"/>
          </ac:spMkLst>
        </pc:spChg>
        <pc:grpChg chg="add del mod">
          <ac:chgData name="Lim Kelvin" userId="624f6ae12bb7b72b" providerId="LiveId" clId="{B272414D-B18A-4D81-997D-E20EBAE48599}" dt="2024-12-21T17:29:43.096" v="2711" actId="11530"/>
          <ac:grpSpMkLst>
            <pc:docMk/>
            <pc:sldMk cId="727292275" sldId="312"/>
            <ac:grpSpMk id="18" creationId="{17C0FDB5-C015-4255-8720-BC2DF2EC1874}"/>
          </ac:grpSpMkLst>
        </pc:grpChg>
        <pc:picChg chg="mod">
          <ac:chgData name="Lim Kelvin" userId="624f6ae12bb7b72b" providerId="LiveId" clId="{B272414D-B18A-4D81-997D-E20EBAE48599}" dt="2024-12-21T17:28:23.089" v="2696" actId="1076"/>
          <ac:picMkLst>
            <pc:docMk/>
            <pc:sldMk cId="727292275" sldId="312"/>
            <ac:picMk id="10" creationId="{2EB13D59-24A7-4017-ABCE-5FDF676A8270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29" creationId="{F7425A4E-82BE-4E92-B7EC-F335294F94FB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0" creationId="{8D16F008-F93F-40FE-9E42-650F1FE328A1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1" creationId="{45ED91BF-6048-4DEF-BAE5-FB2A8796B2E7}"/>
          </ac:picMkLst>
        </pc:picChg>
        <pc:picChg chg="add mod">
          <ac:chgData name="Lim Kelvin" userId="624f6ae12bb7b72b" providerId="LiveId" clId="{B272414D-B18A-4D81-997D-E20EBAE48599}" dt="2024-12-21T17:30:53.874" v="2723" actId="1076"/>
          <ac:picMkLst>
            <pc:docMk/>
            <pc:sldMk cId="727292275" sldId="312"/>
            <ac:picMk id="35" creationId="{8661929C-C936-4F81-ACD3-ED53B7E87A66}"/>
          </ac:picMkLst>
        </pc:picChg>
        <pc:picChg chg="add del mod">
          <ac:chgData name="Lim Kelvin" userId="624f6ae12bb7b72b" providerId="LiveId" clId="{B272414D-B18A-4D81-997D-E20EBAE48599}" dt="2024-12-21T17:30:04.234" v="2718" actId="1076"/>
          <ac:picMkLst>
            <pc:docMk/>
            <pc:sldMk cId="727292275" sldId="312"/>
            <ac:picMk id="60" creationId="{2FFEFE8B-2FCD-49B2-80AE-57C1834C9F58}"/>
          </ac:picMkLst>
        </pc:picChg>
      </pc:sldChg>
      <pc:sldChg chg="add del setBg">
        <pc:chgData name="Lim Kelvin" userId="624f6ae12bb7b72b" providerId="LiveId" clId="{B272414D-B18A-4D81-997D-E20EBAE48599}" dt="2024-12-21T16:06:50.558" v="1658" actId="47"/>
        <pc:sldMkLst>
          <pc:docMk/>
          <pc:sldMk cId="2295278247" sldId="313"/>
        </pc:sldMkLst>
      </pc:sldChg>
      <pc:sldChg chg="add del setBg">
        <pc:chgData name="Lim Kelvin" userId="624f6ae12bb7b72b" providerId="LiveId" clId="{B272414D-B18A-4D81-997D-E20EBAE48599}" dt="2024-12-21T16:06:55.419" v="1660"/>
        <pc:sldMkLst>
          <pc:docMk/>
          <pc:sldMk cId="2521239336" sldId="313"/>
        </pc:sldMkLst>
      </pc:sldChg>
      <pc:sldChg chg="add del">
        <pc:chgData name="Lim Kelvin" userId="624f6ae12bb7b72b" providerId="LiveId" clId="{B272414D-B18A-4D81-997D-E20EBAE48599}" dt="2024-12-21T15:37:39.969" v="1654" actId="47"/>
        <pc:sldMkLst>
          <pc:docMk/>
          <pc:sldMk cId="3579618094" sldId="313"/>
        </pc:sldMkLst>
      </pc:sldChg>
      <pc:sldChg chg="addSp modSp add mod ord modTransition modAnim">
        <pc:chgData name="Lim Kelvin" userId="624f6ae12bb7b72b" providerId="LiveId" clId="{B272414D-B18A-4D81-997D-E20EBAE48599}" dt="2024-12-21T17:10:29.080" v="2607" actId="207"/>
        <pc:sldMkLst>
          <pc:docMk/>
          <pc:sldMk cId="3660065273" sldId="313"/>
        </pc:sldMkLst>
        <pc:spChg chg="add mod">
          <ac:chgData name="Lim Kelvin" userId="624f6ae12bb7b72b" providerId="LiveId" clId="{B272414D-B18A-4D81-997D-E20EBAE48599}" dt="2024-12-21T17:03:45.439" v="2551"/>
          <ac:spMkLst>
            <pc:docMk/>
            <pc:sldMk cId="3660065273" sldId="313"/>
            <ac:spMk id="20" creationId="{3D5A74A7-AF8D-4215-9BA1-EC4642ECEA56}"/>
          </ac:spMkLst>
        </pc:spChg>
        <pc:spChg chg="mod">
          <ac:chgData name="Lim Kelvin" userId="624f6ae12bb7b72b" providerId="LiveId" clId="{B272414D-B18A-4D81-997D-E20EBAE48599}" dt="2024-12-21T17:09:17.966" v="2604" actId="404"/>
          <ac:spMkLst>
            <pc:docMk/>
            <pc:sldMk cId="3660065273" sldId="313"/>
            <ac:spMk id="21" creationId="{8DF24981-3EDE-41DC-AE61-992334DD90ED}"/>
          </ac:spMkLst>
        </pc:spChg>
        <pc:spChg chg="mod">
          <ac:chgData name="Lim Kelvin" userId="624f6ae12bb7b72b" providerId="LiveId" clId="{B272414D-B18A-4D81-997D-E20EBAE48599}" dt="2024-12-21T17:09:38.898" v="2605" actId="207"/>
          <ac:spMkLst>
            <pc:docMk/>
            <pc:sldMk cId="3660065273" sldId="313"/>
            <ac:spMk id="22" creationId="{A101707A-6C64-4BEA-90CE-00624F47FC49}"/>
          </ac:spMkLst>
        </pc:spChg>
        <pc:spChg chg="mod">
          <ac:chgData name="Lim Kelvin" userId="624f6ae12bb7b72b" providerId="LiveId" clId="{B272414D-B18A-4D81-997D-E20EBAE48599}" dt="2024-12-21T17:10:29.080" v="2607" actId="207"/>
          <ac:spMkLst>
            <pc:docMk/>
            <pc:sldMk cId="3660065273" sldId="313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2:11.198" v="2542" actId="2085"/>
          <ac:spMkLst>
            <pc:docMk/>
            <pc:sldMk cId="3660065273" sldId="313"/>
            <ac:spMk id="26" creationId="{A6CD2350-BBD9-49F4-8FD6-4C3B02CA1425}"/>
          </ac:spMkLst>
        </pc:spChg>
        <pc:spChg chg="mod modVis">
          <ac:chgData name="Lim Kelvin" userId="624f6ae12bb7b72b" providerId="LiveId" clId="{B272414D-B18A-4D81-997D-E20EBAE48599}" dt="2024-12-21T17:02:04.146" v="2541" actId="14429"/>
          <ac:spMkLst>
            <pc:docMk/>
            <pc:sldMk cId="3660065273" sldId="313"/>
            <ac:spMk id="28" creationId="{DCD52252-A3AE-41F7-A7F9-24D5768433BA}"/>
          </ac:spMkLst>
        </pc:spChg>
      </pc:sldChg>
      <pc:sldChg chg="delSp modSp add mod ord modTransition delAnim">
        <pc:chgData name="Lim Kelvin" userId="624f6ae12bb7b72b" providerId="LiveId" clId="{B272414D-B18A-4D81-997D-E20EBAE48599}" dt="2024-12-21T17:07:02.741" v="2589" actId="20577"/>
        <pc:sldMkLst>
          <pc:docMk/>
          <pc:sldMk cId="1455169715" sldId="314"/>
        </pc:sldMkLst>
        <pc:spChg chg="mod">
          <ac:chgData name="Lim Kelvin" userId="624f6ae12bb7b72b" providerId="LiveId" clId="{B272414D-B18A-4D81-997D-E20EBAE48599}" dt="2024-12-21T17:07:01.602" v="2588" actId="20577"/>
          <ac:spMkLst>
            <pc:docMk/>
            <pc:sldMk cId="1455169715" sldId="314"/>
            <ac:spMk id="17" creationId="{E10F6FDD-4AFB-4F10-8525-B80853CEA414}"/>
          </ac:spMkLst>
        </pc:spChg>
        <pc:spChg chg="mod">
          <ac:chgData name="Lim Kelvin" userId="624f6ae12bb7b72b" providerId="LiveId" clId="{B272414D-B18A-4D81-997D-E20EBAE48599}" dt="2024-12-21T17:07:02.741" v="2589" actId="20577"/>
          <ac:spMkLst>
            <pc:docMk/>
            <pc:sldMk cId="1455169715" sldId="314"/>
            <ac:spMk id="18" creationId="{0593CA46-7A1B-4455-A422-58A3B2FF7852}"/>
          </ac:spMkLst>
        </pc:spChg>
        <pc:spChg chg="mod">
          <ac:chgData name="Lim Kelvin" userId="624f6ae12bb7b72b" providerId="LiveId" clId="{B272414D-B18A-4D81-997D-E20EBAE48599}" dt="2024-12-21T17:05:56.096" v="2584" actId="14100"/>
          <ac:spMkLst>
            <pc:docMk/>
            <pc:sldMk cId="1455169715" sldId="314"/>
            <ac:spMk id="19" creationId="{A54EB0A8-7BB2-405C-9F8F-49CCD574DFA8}"/>
          </ac:spMkLst>
        </pc:spChg>
        <pc:spChg chg="del">
          <ac:chgData name="Lim Kelvin" userId="624f6ae12bb7b72b" providerId="LiveId" clId="{B272414D-B18A-4D81-997D-E20EBAE48599}" dt="2024-12-21T17:04:05.340" v="2555" actId="478"/>
          <ac:spMkLst>
            <pc:docMk/>
            <pc:sldMk cId="1455169715" sldId="314"/>
            <ac:spMk id="21" creationId="{8DF24981-3EDE-41DC-AE61-992334DD90ED}"/>
          </ac:spMkLst>
        </pc:spChg>
        <pc:spChg chg="del mod">
          <ac:chgData name="Lim Kelvin" userId="624f6ae12bb7b72b" providerId="LiveId" clId="{B272414D-B18A-4D81-997D-E20EBAE48599}" dt="2024-12-21T17:04:07.594" v="2557" actId="478"/>
          <ac:spMkLst>
            <pc:docMk/>
            <pc:sldMk cId="1455169715" sldId="314"/>
            <ac:spMk id="22" creationId="{A101707A-6C64-4BEA-90CE-00624F47FC49}"/>
          </ac:spMkLst>
        </pc:spChg>
        <pc:spChg chg="del">
          <ac:chgData name="Lim Kelvin" userId="624f6ae12bb7b72b" providerId="LiveId" clId="{B272414D-B18A-4D81-997D-E20EBAE48599}" dt="2024-12-21T17:04:09.215" v="2558" actId="478"/>
          <ac:spMkLst>
            <pc:docMk/>
            <pc:sldMk cId="1455169715" sldId="314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4:23.308" v="2560" actId="1076"/>
          <ac:spMkLst>
            <pc:docMk/>
            <pc:sldMk cId="1455169715" sldId="314"/>
            <ac:spMk id="26" creationId="{A6CD2350-BBD9-49F4-8FD6-4C3B02CA1425}"/>
          </ac:spMkLst>
        </pc:spChg>
        <pc:spChg chg="mod">
          <ac:chgData name="Lim Kelvin" userId="624f6ae12bb7b72b" providerId="LiveId" clId="{B272414D-B18A-4D81-997D-E20EBAE48599}" dt="2024-12-21T17:04:30.014" v="2563" actId="1076"/>
          <ac:spMkLst>
            <pc:docMk/>
            <pc:sldMk cId="1455169715" sldId="314"/>
            <ac:spMk id="27" creationId="{7969C3F2-69DD-46E3-BC03-979A9C07A0EF}"/>
          </ac:spMkLst>
        </pc:spChg>
        <pc:spChg chg="mod">
          <ac:chgData name="Lim Kelvin" userId="624f6ae12bb7b72b" providerId="LiveId" clId="{B272414D-B18A-4D81-997D-E20EBAE48599}" dt="2024-12-21T17:04:35.936" v="2566" actId="1076"/>
          <ac:spMkLst>
            <pc:docMk/>
            <pc:sldMk cId="1455169715" sldId="314"/>
            <ac:spMk id="28" creationId="{DCD52252-A3AE-41F7-A7F9-24D5768433BA}"/>
          </ac:spMkLst>
        </pc:spChg>
      </pc:sldChg>
      <pc:sldChg chg="addSp delSp modSp add mod delAnim">
        <pc:chgData name="Lim Kelvin" userId="624f6ae12bb7b72b" providerId="LiveId" clId="{B272414D-B18A-4D81-997D-E20EBAE48599}" dt="2024-12-21T17:56:39.732" v="2983" actId="13244"/>
        <pc:sldMkLst>
          <pc:docMk/>
          <pc:sldMk cId="183261024" sldId="315"/>
        </pc:sldMkLst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" creationId="{FA2E0400-898F-4CD5-AD95-E8DB765F7870}"/>
          </ac:spMkLst>
        </pc:spChg>
        <pc:spChg chg="add del">
          <ac:chgData name="Lim Kelvin" userId="624f6ae12bb7b72b" providerId="LiveId" clId="{B272414D-B18A-4D81-997D-E20EBAE48599}" dt="2024-12-21T17:32:08.123" v="2740" actId="478"/>
          <ac:spMkLst>
            <pc:docMk/>
            <pc:sldMk cId="183261024" sldId="315"/>
            <ac:spMk id="3" creationId="{DBB8AEA6-40B3-4E26-B141-DA9401779884}"/>
          </ac:spMkLst>
        </pc:spChg>
        <pc:spChg chg="del mod modVis">
          <ac:chgData name="Lim Kelvin" userId="624f6ae12bb7b72b" providerId="LiveId" clId="{B272414D-B18A-4D81-997D-E20EBAE48599}" dt="2024-12-21T17:39:47.110" v="2854" actId="478"/>
          <ac:spMkLst>
            <pc:docMk/>
            <pc:sldMk cId="183261024" sldId="315"/>
            <ac:spMk id="12" creationId="{D7BDFF57-BDB3-462B-A87B-E8D4A2CBE38B}"/>
          </ac:spMkLst>
        </pc:spChg>
        <pc:spChg chg="add del mod">
          <ac:chgData name="Lim Kelvin" userId="624f6ae12bb7b72b" providerId="LiveId" clId="{B272414D-B18A-4D81-997D-E20EBAE48599}" dt="2024-12-21T17:32:55.677" v="2766" actId="478"/>
          <ac:spMkLst>
            <pc:docMk/>
            <pc:sldMk cId="183261024" sldId="315"/>
            <ac:spMk id="13" creationId="{ACE5DA9D-BA6E-4E04-9F21-50C9CAB7458B}"/>
          </ac:spMkLst>
        </pc:spChg>
        <pc:spChg chg="del mod">
          <ac:chgData name="Lim Kelvin" userId="624f6ae12bb7b72b" providerId="LiveId" clId="{B272414D-B18A-4D81-997D-E20EBAE48599}" dt="2024-12-21T17:33:01.901" v="2774" actId="478"/>
          <ac:spMkLst>
            <pc:docMk/>
            <pc:sldMk cId="183261024" sldId="315"/>
            <ac:spMk id="14" creationId="{7601FF77-3703-49D9-BBE1-22540E3C3509}"/>
          </ac:spMkLst>
        </pc:spChg>
        <pc:spChg chg="add del mod ord">
          <ac:chgData name="Lim Kelvin" userId="624f6ae12bb7b72b" providerId="LiveId" clId="{B272414D-B18A-4D81-997D-E20EBAE48599}" dt="2024-12-21T17:53:23.509" v="2944" actId="478"/>
          <ac:spMkLst>
            <pc:docMk/>
            <pc:sldMk cId="183261024" sldId="315"/>
            <ac:spMk id="16" creationId="{EECF83B0-7E18-49D0-8023-8F45F99D656E}"/>
          </ac:spMkLst>
        </pc:spChg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0" creationId="{C33F6C89-F7CE-4995-9830-DFD01887CC96}"/>
          </ac:spMkLst>
        </pc:spChg>
        <pc:spChg chg="del mod">
          <ac:chgData name="Lim Kelvin" userId="624f6ae12bb7b72b" providerId="LiveId" clId="{B272414D-B18A-4D81-997D-E20EBAE48599}" dt="2024-12-21T17:32:43.340" v="2750" actId="478"/>
          <ac:spMkLst>
            <pc:docMk/>
            <pc:sldMk cId="183261024" sldId="315"/>
            <ac:spMk id="21" creationId="{7D544893-F6F5-4331-AA8E-CCD9A9241C82}"/>
          </ac:spMkLst>
        </pc:spChg>
        <pc:spChg chg="del mod">
          <ac:chgData name="Lim Kelvin" userId="624f6ae12bb7b72b" providerId="LiveId" clId="{B272414D-B18A-4D81-997D-E20EBAE48599}" dt="2024-12-21T17:33:00.583" v="2773" actId="478"/>
          <ac:spMkLst>
            <pc:docMk/>
            <pc:sldMk cId="183261024" sldId="315"/>
            <ac:spMk id="22" creationId="{4564324B-2B0D-4D9B-8672-255BE7A0551A}"/>
          </ac:spMkLst>
        </pc:spChg>
        <pc:spChg chg="del">
          <ac:chgData name="Lim Kelvin" userId="624f6ae12bb7b72b" providerId="LiveId" clId="{B272414D-B18A-4D81-997D-E20EBAE48599}" dt="2024-12-21T17:32:58.164" v="2770" actId="478"/>
          <ac:spMkLst>
            <pc:docMk/>
            <pc:sldMk cId="183261024" sldId="315"/>
            <ac:spMk id="24" creationId="{9D624B8E-F011-4833-82F1-C1B4F23646E5}"/>
          </ac:spMkLst>
        </pc:spChg>
        <pc:spChg chg="del">
          <ac:chgData name="Lim Kelvin" userId="624f6ae12bb7b72b" providerId="LiveId" clId="{B272414D-B18A-4D81-997D-E20EBAE48599}" dt="2024-12-21T17:31:36.194" v="2736"/>
          <ac:spMkLst>
            <pc:docMk/>
            <pc:sldMk cId="183261024" sldId="315"/>
            <ac:spMk id="25" creationId="{AE47D4F0-069E-4A18-88BA-808FD5E748D2}"/>
          </ac:spMkLst>
        </pc:spChg>
        <pc:spChg chg="add del mod ord topLvl">
          <ac:chgData name="Lim Kelvin" userId="624f6ae12bb7b72b" providerId="LiveId" clId="{B272414D-B18A-4D81-997D-E20EBAE48599}" dt="2024-12-21T17:56:39.732" v="2983" actId="13244"/>
          <ac:spMkLst>
            <pc:docMk/>
            <pc:sldMk cId="183261024" sldId="315"/>
            <ac:spMk id="36" creationId="{E57880BD-7B04-4933-BF98-1847185F14A9}"/>
          </ac:spMkLst>
        </pc:spChg>
        <pc:spChg chg="add del mod ord">
          <ac:chgData name="Lim Kelvin" userId="624f6ae12bb7b72b" providerId="LiveId" clId="{B272414D-B18A-4D81-997D-E20EBAE48599}" dt="2024-12-21T17:53:23.248" v="2937"/>
          <ac:spMkLst>
            <pc:docMk/>
            <pc:sldMk cId="183261024" sldId="315"/>
            <ac:spMk id="37" creationId="{295C5ECA-BF20-4DF8-A740-D960EA884ADA}"/>
          </ac:spMkLst>
        </pc:spChg>
        <pc:spChg chg="del">
          <ac:chgData name="Lim Kelvin" userId="624f6ae12bb7b72b" providerId="LiveId" clId="{B272414D-B18A-4D81-997D-E20EBAE48599}" dt="2024-12-21T17:32:54.647" v="2765" actId="478"/>
          <ac:spMkLst>
            <pc:docMk/>
            <pc:sldMk cId="183261024" sldId="315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7:32:56.630" v="2767" actId="478"/>
          <ac:spMkLst>
            <pc:docMk/>
            <pc:sldMk cId="183261024" sldId="315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7:33:02.979" v="2775" actId="478"/>
          <ac:spMkLst>
            <pc:docMk/>
            <pc:sldMk cId="183261024" sldId="315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7:53:23.481" v="2943" actId="478"/>
          <ac:grpSpMkLst>
            <pc:docMk/>
            <pc:sldMk cId="183261024" sldId="315"/>
            <ac:grpSpMk id="18" creationId="{17C0FDB5-C015-4255-8720-BC2DF2EC1874}"/>
          </ac:grpSpMkLst>
        </pc:grpChg>
        <pc:grpChg chg="add del mod ord">
          <ac:chgData name="Lim Kelvin" userId="624f6ae12bb7b72b" providerId="LiveId" clId="{B272414D-B18A-4D81-997D-E20EBAE48599}" dt="2024-12-21T17:42:45.014" v="2863" actId="165"/>
          <ac:grpSpMkLst>
            <pc:docMk/>
            <pc:sldMk cId="183261024" sldId="315"/>
            <ac:grpSpMk id="19" creationId="{F2257896-A2A4-43A8-A6BD-379B96784360}"/>
          </ac:grpSpMkLst>
        </pc:grpChg>
        <pc:picChg chg="add del">
          <ac:chgData name="Lim Kelvin" userId="624f6ae12bb7b72b" providerId="LiveId" clId="{B272414D-B18A-4D81-997D-E20EBAE48599}" dt="2024-12-21T17:32:52.831" v="2764" actId="478"/>
          <ac:picMkLst>
            <pc:docMk/>
            <pc:sldMk cId="183261024" sldId="315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7:32:42.368" v="2748" actId="478"/>
          <ac:picMkLst>
            <pc:docMk/>
            <pc:sldMk cId="183261024" sldId="315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7:32:58.604" v="2771" actId="478"/>
          <ac:picMkLst>
            <pc:docMk/>
            <pc:sldMk cId="183261024" sldId="315"/>
            <ac:picMk id="11" creationId="{F2FC451E-231E-4475-AB8F-9DF730C552D6}"/>
          </ac:picMkLst>
        </pc:picChg>
        <pc:picChg chg="del mod">
          <ac:chgData name="Lim Kelvin" userId="624f6ae12bb7b72b" providerId="LiveId" clId="{B272414D-B18A-4D81-997D-E20EBAE48599}" dt="2024-12-21T17:34:28.376" v="2796" actId="478"/>
          <ac:picMkLst>
            <pc:docMk/>
            <pc:sldMk cId="183261024" sldId="315"/>
            <ac:picMk id="29" creationId="{60631869-A906-4A17-ACE1-1B58E77FEB9C}"/>
          </ac:picMkLst>
        </pc:picChg>
        <pc:picChg chg="add del mod">
          <ac:chgData name="Lim Kelvin" userId="624f6ae12bb7b72b" providerId="LiveId" clId="{B272414D-B18A-4D81-997D-E20EBAE48599}" dt="2024-12-21T17:34:27.643" v="2795" actId="478"/>
          <ac:picMkLst>
            <pc:docMk/>
            <pc:sldMk cId="183261024" sldId="315"/>
            <ac:picMk id="31" creationId="{6F11FF96-0B05-411D-A595-BA46CD58FD00}"/>
          </ac:picMkLst>
        </pc:picChg>
        <pc:picChg chg="add del mod ord">
          <ac:chgData name="Lim Kelvin" userId="624f6ae12bb7b72b" providerId="LiveId" clId="{B272414D-B18A-4D81-997D-E20EBAE48599}" dt="2024-12-21T17:53:48.732" v="2950" actId="1076"/>
          <ac:picMkLst>
            <pc:docMk/>
            <pc:sldMk cId="183261024" sldId="315"/>
            <ac:picMk id="32" creationId="{0725EFF7-46D2-4A62-933E-227D3CA19D60}"/>
          </ac:picMkLst>
        </pc:picChg>
        <pc:picChg chg="add del mod ord topLvl">
          <ac:chgData name="Lim Kelvin" userId="624f6ae12bb7b72b" providerId="LiveId" clId="{B272414D-B18A-4D81-997D-E20EBAE48599}" dt="2024-12-21T17:56:37.399" v="2981" actId="1076"/>
          <ac:picMkLst>
            <pc:docMk/>
            <pc:sldMk cId="183261024" sldId="315"/>
            <ac:picMk id="33" creationId="{527C74D9-749F-4FCA-A89D-ABDDB42DDCC1}"/>
          </ac:picMkLst>
        </pc:picChg>
        <pc:picChg chg="del mod modCrop">
          <ac:chgData name="Lim Kelvin" userId="624f6ae12bb7b72b" providerId="LiveId" clId="{B272414D-B18A-4D81-997D-E20EBAE48599}" dt="2024-12-21T17:31:36.194" v="2736"/>
          <ac:picMkLst>
            <pc:docMk/>
            <pc:sldMk cId="183261024" sldId="315"/>
            <ac:picMk id="35" creationId="{8661929C-C936-4F81-ACD3-ED53B7E87A66}"/>
          </ac:picMkLst>
        </pc:picChg>
        <pc:picChg chg="mod">
          <ac:chgData name="Lim Kelvin" userId="624f6ae12bb7b72b" providerId="LiveId" clId="{B272414D-B18A-4D81-997D-E20EBAE48599}" dt="2024-12-21T17:56:34.247" v="2978"/>
          <ac:picMkLst>
            <pc:docMk/>
            <pc:sldMk cId="183261024" sldId="315"/>
            <ac:picMk id="38" creationId="{C206E01D-8922-48BA-A82B-D29810C26000}"/>
          </ac:picMkLst>
        </pc:picChg>
        <pc:picChg chg="del">
          <ac:chgData name="Lim Kelvin" userId="624f6ae12bb7b72b" providerId="LiveId" clId="{B272414D-B18A-4D81-997D-E20EBAE48599}" dt="2024-12-21T17:32:41.153" v="2746" actId="478"/>
          <ac:picMkLst>
            <pc:docMk/>
            <pc:sldMk cId="183261024" sldId="315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7:32:41.699" v="2747" actId="478"/>
          <ac:picMkLst>
            <pc:docMk/>
            <pc:sldMk cId="183261024" sldId="315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7:32:57.664" v="2769" actId="478"/>
          <ac:picMkLst>
            <pc:docMk/>
            <pc:sldMk cId="183261024" sldId="315"/>
            <ac:picMk id="61" creationId="{C552F399-137F-42D0-97CB-D60030927038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23C1-E92C-4368-8144-2E36EFBB5485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688C7-906C-4FDE-BCA2-BCE5D9011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0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8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36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61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44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DDC06-86B8-1E39-21C1-231A778C2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ED77A-65BE-3387-1771-CDB067FE0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6C3AF-9F6D-FE14-8F4F-2E11D032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879E-F18A-D14F-0E41-C24DBF614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1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0F144-0D0F-45AC-8C6A-C9C84D0D6A7E}"/>
              </a:ext>
            </a:extLst>
          </p:cNvPr>
          <p:cNvGrpSpPr/>
          <p:nvPr/>
        </p:nvGrpSpPr>
        <p:grpSpPr>
          <a:xfrm>
            <a:off x="6655911" y="4106109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76C762-E70B-47FD-AAF8-0BDE8C0ADAC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6AB1A5-4E24-4F2C-88A1-69D77D758B83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70D83-A08B-4747-A5DB-0AF225B83647}"/>
              </a:ext>
            </a:extLst>
          </p:cNvPr>
          <p:cNvGrpSpPr/>
          <p:nvPr/>
        </p:nvGrpSpPr>
        <p:grpSpPr>
          <a:xfrm>
            <a:off x="7920633" y="4071049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158459-2351-4B37-9144-E329E376817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4AAC32-9BD5-4D7D-9EF6-94EDA45F4BE1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7472C-207F-4421-B420-CEC3CF40ABBF}"/>
              </a:ext>
            </a:extLst>
          </p:cNvPr>
          <p:cNvGrpSpPr/>
          <p:nvPr/>
        </p:nvGrpSpPr>
        <p:grpSpPr>
          <a:xfrm>
            <a:off x="5963245" y="4142487"/>
            <a:ext cx="2290168" cy="226847"/>
            <a:chOff x="862608" y="680150"/>
            <a:chExt cx="2290168" cy="22684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E279CE-E22B-4578-BE0C-64C791409A9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226F58-7A02-441B-85C6-74A9076D14C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03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D9EBD9-B2D7-438D-B1CF-EAB9884D0A8E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CA43C-4C97-4C21-A1C8-0CB64117B860}"/>
              </a:ext>
            </a:extLst>
          </p:cNvPr>
          <p:cNvSpPr txBox="1"/>
          <p:nvPr/>
        </p:nvSpPr>
        <p:spPr>
          <a:xfrm>
            <a:off x="2520692" y="252463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D34C8-6D22-4B7A-8E66-14B94F116664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D16DE9-5933-4960-9480-A2CC7C55DCB2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B8A1DB-D3B0-4FE8-923F-3F1D7E6735B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18939-668D-44AA-ABFC-237FDDB47B1C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F6612-3509-46EE-8173-F6CB52413E4B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99070B-1320-4620-9414-5E869B1F41FB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5BDAEF-0553-4A33-B108-C2AE5D0B231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4D808E7-6431-4BE7-A5B0-C0BDD61A589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A707D0-488E-4157-9E67-87421790D421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691EC-0613-4EF3-87A6-CF34207629ED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DB7552-4EFD-49FF-A1E1-49CB1766F600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3E7A48-3A94-46AC-B6B5-16EB8A09109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D02109-274E-417D-8E73-7963397275A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03582" y="290897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</a:t>
            </a:r>
            <a:r>
              <a:rPr lang="en-US" altLang="zh-CN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我们的專案工作是如何分配的？</a:t>
            </a:r>
            <a:endParaRPr lang="zh-TW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2EECAF-FC74-450C-A9A4-E6905F12109E}"/>
              </a:ext>
            </a:extLst>
          </p:cNvPr>
          <p:cNvGrpSpPr/>
          <p:nvPr/>
        </p:nvGrpSpPr>
        <p:grpSpPr>
          <a:xfrm>
            <a:off x="6524268" y="444443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19BB76A-9FF8-4280-A42E-8142AF06CE33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ED0E50-4D79-412E-9EBE-8862726B650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06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15F933-248E-43A2-ABBF-E6453B74434B}"/>
              </a:ext>
            </a:extLst>
          </p:cNvPr>
          <p:cNvGrpSpPr/>
          <p:nvPr/>
        </p:nvGrpSpPr>
        <p:grpSpPr>
          <a:xfrm>
            <a:off x="7168022" y="420821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D6996-ED50-4E1C-B763-E8CB6212E00F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1D1E3C-F66C-4535-8170-C1A68A1C269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51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641C95-C5B9-45AD-988F-B4F9E3F38D77}"/>
              </a:ext>
            </a:extLst>
          </p:cNvPr>
          <p:cNvSpPr/>
          <p:nvPr/>
        </p:nvSpPr>
        <p:spPr>
          <a:xfrm>
            <a:off x="12192000" y="-9434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48021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E16E3DF-9017-44E1-AD5B-4D16A6284275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1555218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90169B-0DCF-4469-AB0D-A779B275B656}"/>
              </a:ext>
            </a:extLst>
          </p:cNvPr>
          <p:cNvSpPr txBox="1"/>
          <p:nvPr/>
        </p:nvSpPr>
        <p:spPr>
          <a:xfrm>
            <a:off x="511724" y="1946634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22713-F060-46E0-AB1D-45CB99E9EC3E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D6C425-5FDF-4599-89A8-2A4CA0C9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A10CA6-121F-4918-B959-39D1FAE5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0A87D4-DD57-4ABC-A743-8B8A62BE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051A3-B8CA-4A0F-BF94-C5EE4E03325A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E6198-FFAA-48F5-92E8-FB850AB5269F}"/>
              </a:ext>
            </a:extLst>
          </p:cNvPr>
          <p:cNvSpPr txBox="1"/>
          <p:nvPr/>
        </p:nvSpPr>
        <p:spPr>
          <a:xfrm>
            <a:off x="2431178" y="552223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19CE6A-E8BA-4375-A218-0FE39F9C08B4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6F240-8062-4690-9FCD-00826CD7C4B5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4983B8-150C-477D-B62F-B1AC8036A2BE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3B08B87-6C37-4DD2-9680-C8734D3EAD99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FD85DDB-7227-48E6-AF10-9C9F537D6289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B58235-9FD5-45A6-B9B9-0936BA945E73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43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069616" y="2779514"/>
            <a:ext cx="1935048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DD1DCA-6509-4D43-80D6-711423D0693D}"/>
              </a:ext>
            </a:extLst>
          </p:cNvPr>
          <p:cNvGrpSpPr/>
          <p:nvPr/>
        </p:nvGrpSpPr>
        <p:grpSpPr>
          <a:xfrm>
            <a:off x="6471844" y="3709154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66975-654D-4891-BCE1-71B3D1E561AA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18F1DCF-B203-4302-A1BE-A61D622BE02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6FADBD-D5BE-4F65-A70E-0479D83D1FE4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3373215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E8C8FC-FE0F-4524-AC89-3C18D515B753}"/>
              </a:ext>
            </a:extLst>
          </p:cNvPr>
          <p:cNvSpPr txBox="1"/>
          <p:nvPr/>
        </p:nvSpPr>
        <p:spPr>
          <a:xfrm>
            <a:off x="511724" y="1946634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27FEF-0924-41D9-8C40-B8AF3CC5F8F4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32301-6471-4825-B20B-3FEF1B6DC853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6DFD1-B019-42B4-A2AD-3330CB025E30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6C459-2547-480A-ADB5-1850FF651432}"/>
              </a:ext>
            </a:extLst>
          </p:cNvPr>
          <p:cNvSpPr txBox="1"/>
          <p:nvPr/>
        </p:nvSpPr>
        <p:spPr>
          <a:xfrm>
            <a:off x="2431178" y="5522233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A085A9-F328-40BC-B67D-34AF56AA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F78AA5-5B0D-4D95-BD0C-0E1D9326710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61872C-9E26-45AC-9E5E-38598D777C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047D3B3-E651-4D05-A3D7-76B43DDC263B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771BD93-8258-4794-B66D-45A0644873B1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65178E0-0DCD-4B2F-8129-1F2E212AD0B4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5863A5-1812-409C-AB09-228CADA921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6AAD831-A311-4992-85BF-5BC3C23ECF8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7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B560BF-7D9D-4B5C-8913-2ECCE047FC0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46308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5212964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437E21-3705-4C87-B75B-806DAC830D80}"/>
              </a:ext>
            </a:extLst>
          </p:cNvPr>
          <p:cNvSpPr txBox="1"/>
          <p:nvPr/>
        </p:nvSpPr>
        <p:spPr>
          <a:xfrm>
            <a:off x="511724" y="1946634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05ED8-EFF5-46F2-BEED-1F3AB5411EB2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81F32-7A1F-4441-8309-8E2D9FFEA353}"/>
              </a:ext>
            </a:extLst>
          </p:cNvPr>
          <p:cNvSpPr txBox="1"/>
          <p:nvPr/>
        </p:nvSpPr>
        <p:spPr>
          <a:xfrm>
            <a:off x="2431178" y="55222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2C5-9308-4BA0-B9CA-2FC069B6FF52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DE5C6-C931-491F-BF11-C260F1F229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FF3754-DDE8-464F-8266-FABF8B52A7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BCBCAE-4E40-4A93-AAA2-6A87CB77BA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2E9157-8F80-40FD-9798-91F47C38218F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C2D84-475E-4F9F-A9C8-6EA277708A1D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7C00795-52DE-49E3-B08D-D7165A82E0B3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3935557-1F7F-46B0-ADB7-9226D75EAA93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67468F1-D363-4837-9FC6-5AD3E7DF916B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1021AD2-4295-43B0-9A62-24793C638F0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BDFF57-BDB3-462B-A87B-E8D4A2CBE38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3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48282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2E0400-898F-4CD5-AD95-E8DB765F7870}"/>
              </a:ext>
            </a:extLst>
          </p:cNvPr>
          <p:cNvSpPr txBox="1"/>
          <p:nvPr/>
        </p:nvSpPr>
        <p:spPr>
          <a:xfrm>
            <a:off x="5784786" y="20094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5DA9D-BA6E-4E04-9F21-50C9CAB7458B}"/>
              </a:ext>
            </a:extLst>
          </p:cNvPr>
          <p:cNvSpPr txBox="1"/>
          <p:nvPr/>
        </p:nvSpPr>
        <p:spPr>
          <a:xfrm>
            <a:off x="2943042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1FF77-3703-49D9-BBE1-22540E3C3509}"/>
              </a:ext>
            </a:extLst>
          </p:cNvPr>
          <p:cNvSpPr txBox="1"/>
          <p:nvPr/>
        </p:nvSpPr>
        <p:spPr>
          <a:xfrm>
            <a:off x="8497749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650B71C-EC7D-4E1A-9ED5-7D16A15B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374" y="1223218"/>
            <a:ext cx="2479626" cy="24796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FFEFE8B-2FCD-49B2-80AE-57C1834C9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270" y="2818548"/>
            <a:ext cx="2479626" cy="247962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52F399-137F-42D0-97CB-D6003092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131" y="2815590"/>
            <a:ext cx="2479626" cy="24796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3F6C89-F7CE-4995-9830-DFD01887CC96}"/>
              </a:ext>
            </a:extLst>
          </p:cNvPr>
          <p:cNvSpPr txBox="1"/>
          <p:nvPr/>
        </p:nvSpPr>
        <p:spPr>
          <a:xfrm>
            <a:off x="5806426" y="18912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44893-F6F5-4331-AA8E-CCD9A9241C82}"/>
              </a:ext>
            </a:extLst>
          </p:cNvPr>
          <p:cNvSpPr txBox="1"/>
          <p:nvPr/>
        </p:nvSpPr>
        <p:spPr>
          <a:xfrm>
            <a:off x="2948725" y="454492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4324B-2B0D-4D9B-8672-255BE7A0551A}"/>
              </a:ext>
            </a:extLst>
          </p:cNvPr>
          <p:cNvSpPr txBox="1"/>
          <p:nvPr/>
        </p:nvSpPr>
        <p:spPr>
          <a:xfrm>
            <a:off x="8465498" y="455655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624B8E-F011-4833-82F1-C1B4F23646E5}"/>
              </a:ext>
            </a:extLst>
          </p:cNvPr>
          <p:cNvSpPr/>
          <p:nvPr/>
        </p:nvSpPr>
        <p:spPr>
          <a:xfrm>
            <a:off x="7904805" y="4751407"/>
            <a:ext cx="1864277" cy="544696"/>
          </a:xfrm>
          <a:custGeom>
            <a:avLst/>
            <a:gdLst>
              <a:gd name="connsiteX0" fmla="*/ 1088581 w 2177162"/>
              <a:gd name="connsiteY0" fmla="*/ 0 h 552311"/>
              <a:gd name="connsiteX1" fmla="*/ 2174220 w 2177162"/>
              <a:gd name="connsiteY1" fmla="*/ 521307 h 552311"/>
              <a:gd name="connsiteX2" fmla="*/ 2177162 w 2177162"/>
              <a:gd name="connsiteY2" fmla="*/ 552311 h 552311"/>
              <a:gd name="connsiteX3" fmla="*/ 0 w 2177162"/>
              <a:gd name="connsiteY3" fmla="*/ 552311 h 552311"/>
              <a:gd name="connsiteX4" fmla="*/ 2942 w 2177162"/>
              <a:gd name="connsiteY4" fmla="*/ 521307 h 552311"/>
              <a:gd name="connsiteX5" fmla="*/ 1088581 w 2177162"/>
              <a:gd name="connsiteY5" fmla="*/ 0 h 552311"/>
              <a:gd name="connsiteX0" fmla="*/ 1133048 w 2221629"/>
              <a:gd name="connsiteY0" fmla="*/ 4455 h 556766"/>
              <a:gd name="connsiteX1" fmla="*/ 2218687 w 2221629"/>
              <a:gd name="connsiteY1" fmla="*/ 525762 h 556766"/>
              <a:gd name="connsiteX2" fmla="*/ 2221629 w 2221629"/>
              <a:gd name="connsiteY2" fmla="*/ 556766 h 556766"/>
              <a:gd name="connsiteX3" fmla="*/ 44467 w 2221629"/>
              <a:gd name="connsiteY3" fmla="*/ 556766 h 556766"/>
              <a:gd name="connsiteX4" fmla="*/ 15 w 2221629"/>
              <a:gd name="connsiteY4" fmla="*/ 363455 h 556766"/>
              <a:gd name="connsiteX5" fmla="*/ 1133048 w 2221629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0 w 2233441"/>
              <a:gd name="connsiteY4" fmla="*/ 459866 h 561250"/>
              <a:gd name="connsiteX5" fmla="*/ 11827 w 2233441"/>
              <a:gd name="connsiteY5" fmla="*/ 363455 h 561250"/>
              <a:gd name="connsiteX6" fmla="*/ 1144860 w 2233441"/>
              <a:gd name="connsiteY6" fmla="*/ 4455 h 561250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88864 w 2233441"/>
              <a:gd name="connsiteY4" fmla="*/ 550194 h 561250"/>
              <a:gd name="connsiteX5" fmla="*/ 0 w 2233441"/>
              <a:gd name="connsiteY5" fmla="*/ 459866 h 561250"/>
              <a:gd name="connsiteX6" fmla="*/ 11827 w 2233441"/>
              <a:gd name="connsiteY6" fmla="*/ 363455 h 561250"/>
              <a:gd name="connsiteX7" fmla="*/ 1144860 w 2233441"/>
              <a:gd name="connsiteY7" fmla="*/ 4455 h 561250"/>
              <a:gd name="connsiteX0" fmla="*/ 1144860 w 2313439"/>
              <a:gd name="connsiteY0" fmla="*/ 303 h 557098"/>
              <a:gd name="connsiteX1" fmla="*/ 2313439 w 2313439"/>
              <a:gd name="connsiteY1" fmla="*/ 393217 h 557098"/>
              <a:gd name="connsiteX2" fmla="*/ 2233441 w 2313439"/>
              <a:gd name="connsiteY2" fmla="*/ 552614 h 557098"/>
              <a:gd name="connsiteX3" fmla="*/ 313986 w 2313439"/>
              <a:gd name="connsiteY3" fmla="*/ 550888 h 557098"/>
              <a:gd name="connsiteX4" fmla="*/ 88864 w 2313439"/>
              <a:gd name="connsiteY4" fmla="*/ 546042 h 557098"/>
              <a:gd name="connsiteX5" fmla="*/ 0 w 2313439"/>
              <a:gd name="connsiteY5" fmla="*/ 455714 h 557098"/>
              <a:gd name="connsiteX6" fmla="*/ 11827 w 2313439"/>
              <a:gd name="connsiteY6" fmla="*/ 359303 h 557098"/>
              <a:gd name="connsiteX7" fmla="*/ 1144860 w 2313439"/>
              <a:gd name="connsiteY7" fmla="*/ 303 h 557098"/>
              <a:gd name="connsiteX0" fmla="*/ 1144860 w 2314299"/>
              <a:gd name="connsiteY0" fmla="*/ 303 h 557098"/>
              <a:gd name="connsiteX1" fmla="*/ 2313439 w 2314299"/>
              <a:gd name="connsiteY1" fmla="*/ 393217 h 557098"/>
              <a:gd name="connsiteX2" fmla="*/ 2233441 w 2314299"/>
              <a:gd name="connsiteY2" fmla="*/ 552614 h 557098"/>
              <a:gd name="connsiteX3" fmla="*/ 313986 w 2314299"/>
              <a:gd name="connsiteY3" fmla="*/ 550888 h 557098"/>
              <a:gd name="connsiteX4" fmla="*/ 88864 w 2314299"/>
              <a:gd name="connsiteY4" fmla="*/ 546042 h 557098"/>
              <a:gd name="connsiteX5" fmla="*/ 0 w 2314299"/>
              <a:gd name="connsiteY5" fmla="*/ 455714 h 557098"/>
              <a:gd name="connsiteX6" fmla="*/ 11827 w 2314299"/>
              <a:gd name="connsiteY6" fmla="*/ 359303 h 557098"/>
              <a:gd name="connsiteX7" fmla="*/ 1144860 w 2314299"/>
              <a:gd name="connsiteY7" fmla="*/ 303 h 557098"/>
              <a:gd name="connsiteX0" fmla="*/ 1144860 w 2299719"/>
              <a:gd name="connsiteY0" fmla="*/ 915 h 557710"/>
              <a:gd name="connsiteX1" fmla="*/ 2298628 w 2299719"/>
              <a:gd name="connsiteY1" fmla="*/ 316310 h 557710"/>
              <a:gd name="connsiteX2" fmla="*/ 2233441 w 2299719"/>
              <a:gd name="connsiteY2" fmla="*/ 553226 h 557710"/>
              <a:gd name="connsiteX3" fmla="*/ 313986 w 2299719"/>
              <a:gd name="connsiteY3" fmla="*/ 551500 h 557710"/>
              <a:gd name="connsiteX4" fmla="*/ 88864 w 2299719"/>
              <a:gd name="connsiteY4" fmla="*/ 546654 h 557710"/>
              <a:gd name="connsiteX5" fmla="*/ 0 w 2299719"/>
              <a:gd name="connsiteY5" fmla="*/ 456326 h 557710"/>
              <a:gd name="connsiteX6" fmla="*/ 11827 w 2299719"/>
              <a:gd name="connsiteY6" fmla="*/ 359915 h 557710"/>
              <a:gd name="connsiteX7" fmla="*/ 1144860 w 2299719"/>
              <a:gd name="connsiteY7" fmla="*/ 915 h 557710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58749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9548"/>
              <a:gd name="connsiteX1" fmla="*/ 2298628 w 2319044"/>
              <a:gd name="connsiteY1" fmla="*/ 316310 h 559548"/>
              <a:gd name="connsiteX2" fmla="*/ 2307494 w 2319044"/>
              <a:gd name="connsiteY2" fmla="*/ 468438 h 559548"/>
              <a:gd name="connsiteX3" fmla="*/ 313986 w 2319044"/>
              <a:gd name="connsiteY3" fmla="*/ 551500 h 559548"/>
              <a:gd name="connsiteX4" fmla="*/ 88864 w 2319044"/>
              <a:gd name="connsiteY4" fmla="*/ 546654 h 559548"/>
              <a:gd name="connsiteX5" fmla="*/ 0 w 2319044"/>
              <a:gd name="connsiteY5" fmla="*/ 456326 h 559548"/>
              <a:gd name="connsiteX6" fmla="*/ 11827 w 2319044"/>
              <a:gd name="connsiteY6" fmla="*/ 359915 h 559548"/>
              <a:gd name="connsiteX7" fmla="*/ 1144860 w 2319044"/>
              <a:gd name="connsiteY7" fmla="*/ 915 h 559548"/>
              <a:gd name="connsiteX0" fmla="*/ 1144860 w 2319044"/>
              <a:gd name="connsiteY0" fmla="*/ 915 h 555229"/>
              <a:gd name="connsiteX1" fmla="*/ 2298628 w 2319044"/>
              <a:gd name="connsiteY1" fmla="*/ 316310 h 555229"/>
              <a:gd name="connsiteX2" fmla="*/ 2307494 w 2319044"/>
              <a:gd name="connsiteY2" fmla="*/ 468438 h 555229"/>
              <a:gd name="connsiteX3" fmla="*/ 2029057 w 2319044"/>
              <a:gd name="connsiteY3" fmla="*/ 549076 h 555229"/>
              <a:gd name="connsiteX4" fmla="*/ 313986 w 2319044"/>
              <a:gd name="connsiteY4" fmla="*/ 551500 h 555229"/>
              <a:gd name="connsiteX5" fmla="*/ 88864 w 2319044"/>
              <a:gd name="connsiteY5" fmla="*/ 546654 h 555229"/>
              <a:gd name="connsiteX6" fmla="*/ 0 w 2319044"/>
              <a:gd name="connsiteY6" fmla="*/ 456326 h 555229"/>
              <a:gd name="connsiteX7" fmla="*/ 11827 w 2319044"/>
              <a:gd name="connsiteY7" fmla="*/ 359915 h 555229"/>
              <a:gd name="connsiteX8" fmla="*/ 1144860 w 2319044"/>
              <a:gd name="connsiteY8" fmla="*/ 915 h 555229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2227519 w 2319044"/>
              <a:gd name="connsiteY3" fmla="*/ 546653 h 554127"/>
              <a:gd name="connsiteX4" fmla="*/ 2029057 w 2319044"/>
              <a:gd name="connsiteY4" fmla="*/ 549076 h 554127"/>
              <a:gd name="connsiteX5" fmla="*/ 313986 w 2319044"/>
              <a:gd name="connsiteY5" fmla="*/ 551500 h 554127"/>
              <a:gd name="connsiteX6" fmla="*/ 88864 w 2319044"/>
              <a:gd name="connsiteY6" fmla="*/ 546654 h 554127"/>
              <a:gd name="connsiteX7" fmla="*/ 0 w 2319044"/>
              <a:gd name="connsiteY7" fmla="*/ 456326 h 554127"/>
              <a:gd name="connsiteX8" fmla="*/ 11827 w 2319044"/>
              <a:gd name="connsiteY8" fmla="*/ 359915 h 554127"/>
              <a:gd name="connsiteX9" fmla="*/ 1144860 w 2319044"/>
              <a:gd name="connsiteY9" fmla="*/ 915 h 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9044" h="554127">
                <a:moveTo>
                  <a:pt x="1144860" y="915"/>
                </a:moveTo>
                <a:cubicBezTo>
                  <a:pt x="1525993" y="-6352"/>
                  <a:pt x="2242744" y="23499"/>
                  <a:pt x="2298628" y="316310"/>
                </a:cubicBezTo>
                <a:cubicBezTo>
                  <a:pt x="2307507" y="388822"/>
                  <a:pt x="2334160" y="415306"/>
                  <a:pt x="2307494" y="468438"/>
                </a:cubicBezTo>
                <a:cubicBezTo>
                  <a:pt x="2296630" y="503598"/>
                  <a:pt x="2273925" y="533213"/>
                  <a:pt x="2227519" y="546653"/>
                </a:cubicBezTo>
                <a:cubicBezTo>
                  <a:pt x="2181113" y="560093"/>
                  <a:pt x="2348967" y="545038"/>
                  <a:pt x="2029057" y="549076"/>
                </a:cubicBezTo>
                <a:cubicBezTo>
                  <a:pt x="1709147" y="553114"/>
                  <a:pt x="631921" y="548674"/>
                  <a:pt x="313986" y="551500"/>
                </a:cubicBezTo>
                <a:cubicBezTo>
                  <a:pt x="-38013" y="547579"/>
                  <a:pt x="141195" y="562516"/>
                  <a:pt x="88864" y="546654"/>
                </a:cubicBezTo>
                <a:cubicBezTo>
                  <a:pt x="36533" y="530792"/>
                  <a:pt x="18270" y="484623"/>
                  <a:pt x="0" y="456326"/>
                </a:cubicBezTo>
                <a:cubicBezTo>
                  <a:pt x="981" y="445991"/>
                  <a:pt x="37504" y="280618"/>
                  <a:pt x="11827" y="359915"/>
                </a:cubicBezTo>
                <a:cubicBezTo>
                  <a:pt x="67711" y="67104"/>
                  <a:pt x="763727" y="8182"/>
                  <a:pt x="1144860" y="915"/>
                </a:cubicBezTo>
                <a:close/>
              </a:path>
            </a:pathLst>
          </a:custGeom>
          <a:solidFill>
            <a:srgbClr val="3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0FDB5-C015-4255-8720-BC2DF2EC1874}"/>
              </a:ext>
            </a:extLst>
          </p:cNvPr>
          <p:cNvGrpSpPr/>
          <p:nvPr/>
        </p:nvGrpSpPr>
        <p:grpSpPr>
          <a:xfrm>
            <a:off x="381014" y="2671591"/>
            <a:ext cx="1910496" cy="3350312"/>
            <a:chOff x="2392333" y="2797843"/>
            <a:chExt cx="1910496" cy="33503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FA89D3-DC13-4AB1-B2EF-DE7CECE82AC3}"/>
                </a:ext>
              </a:extLst>
            </p:cNvPr>
            <p:cNvSpPr/>
            <p:nvPr/>
          </p:nvSpPr>
          <p:spPr>
            <a:xfrm>
              <a:off x="2700126" y="2797843"/>
              <a:ext cx="1274974" cy="1274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4CEC256C-E348-49B4-9505-0E0E45E0B89D}"/>
                </a:ext>
              </a:extLst>
            </p:cNvPr>
            <p:cNvSpPr/>
            <p:nvPr/>
          </p:nvSpPr>
          <p:spPr>
            <a:xfrm rot="6744676">
              <a:off x="2392333" y="4237659"/>
              <a:ext cx="1910496" cy="1910496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7D4F0-069E-4A18-88BA-808FD5E748D2}"/>
              </a:ext>
            </a:extLst>
          </p:cNvPr>
          <p:cNvSpPr/>
          <p:nvPr/>
        </p:nvSpPr>
        <p:spPr>
          <a:xfrm>
            <a:off x="4917953" y="5117811"/>
            <a:ext cx="2233613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661929C-C936-4F81-ACD3-ED53B7E8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8816" y="3816277"/>
            <a:ext cx="2479626" cy="2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9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57880BD-7B04-4933-BF98-1847185F14A9}"/>
              </a:ext>
            </a:extLst>
          </p:cNvPr>
          <p:cNvSpPr/>
          <p:nvPr/>
        </p:nvSpPr>
        <p:spPr>
          <a:xfrm>
            <a:off x="4474873" y="50138"/>
            <a:ext cx="3242254" cy="51402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outline">
            <a:extLst>
              <a:ext uri="{FF2B5EF4-FFF2-40B4-BE49-F238E27FC236}">
                <a16:creationId xmlns:a16="http://schemas.microsoft.com/office/drawing/2014/main" id="{0725EFF7-46D2-4A62-933E-227D3CA1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322" y="5814544"/>
            <a:ext cx="2479626" cy="247962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ECF83B0-7E18-49D0-8023-8F45F99D656E}"/>
              </a:ext>
            </a:extLst>
          </p:cNvPr>
          <p:cNvSpPr/>
          <p:nvPr/>
        </p:nvSpPr>
        <p:spPr>
          <a:xfrm>
            <a:off x="9044589" y="1982768"/>
            <a:ext cx="2724002" cy="22874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pl">
            <a:extLst>
              <a:ext uri="{FF2B5EF4-FFF2-40B4-BE49-F238E27FC236}">
                <a16:creationId xmlns:a16="http://schemas.microsoft.com/office/drawing/2014/main" id="{527C74D9-749F-4FCA-A89D-ABDDB42DD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836" y="1260719"/>
            <a:ext cx="2479626" cy="2479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0FDB5-C015-4255-8720-BC2DF2EC1874}"/>
              </a:ext>
            </a:extLst>
          </p:cNvPr>
          <p:cNvGrpSpPr/>
          <p:nvPr/>
        </p:nvGrpSpPr>
        <p:grpSpPr>
          <a:xfrm>
            <a:off x="1277531" y="1345281"/>
            <a:ext cx="1910496" cy="3350312"/>
            <a:chOff x="2392333" y="2797843"/>
            <a:chExt cx="1910496" cy="33503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FA89D3-DC13-4AB1-B2EF-DE7CECE82AC3}"/>
                </a:ext>
              </a:extLst>
            </p:cNvPr>
            <p:cNvSpPr/>
            <p:nvPr/>
          </p:nvSpPr>
          <p:spPr>
            <a:xfrm>
              <a:off x="2700126" y="2797843"/>
              <a:ext cx="1274974" cy="1274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4CEC256C-E348-49B4-9505-0E0E45E0B89D}"/>
                </a:ext>
              </a:extLst>
            </p:cNvPr>
            <p:cNvSpPr/>
            <p:nvPr/>
          </p:nvSpPr>
          <p:spPr>
            <a:xfrm rot="6744676">
              <a:off x="2392333" y="4237659"/>
              <a:ext cx="1910496" cy="1910496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26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B7DA40-700E-4F8F-863F-D2AD4F3A7D86}"/>
              </a:ext>
            </a:extLst>
          </p:cNvPr>
          <p:cNvSpPr/>
          <p:nvPr/>
        </p:nvSpPr>
        <p:spPr>
          <a:xfrm>
            <a:off x="-516467" y="1164166"/>
            <a:ext cx="4552950" cy="3648075"/>
          </a:xfrm>
          <a:custGeom>
            <a:avLst/>
            <a:gdLst>
              <a:gd name="connsiteX0" fmla="*/ 2252663 w 4552950"/>
              <a:gd name="connsiteY0" fmla="*/ 771525 h 3648075"/>
              <a:gd name="connsiteX1" fmla="*/ 914400 w 4552950"/>
              <a:gd name="connsiteY1" fmla="*/ 1690688 h 3648075"/>
              <a:gd name="connsiteX2" fmla="*/ 2252663 w 4552950"/>
              <a:gd name="connsiteY2" fmla="*/ 2609851 h 3648075"/>
              <a:gd name="connsiteX3" fmla="*/ 3590926 w 4552950"/>
              <a:gd name="connsiteY3" fmla="*/ 1690688 h 3648075"/>
              <a:gd name="connsiteX4" fmla="*/ 2252663 w 4552950"/>
              <a:gd name="connsiteY4" fmla="*/ 771525 h 3648075"/>
              <a:gd name="connsiteX5" fmla="*/ 0 w 4552950"/>
              <a:gd name="connsiteY5" fmla="*/ 0 h 3648075"/>
              <a:gd name="connsiteX6" fmla="*/ 4552950 w 4552950"/>
              <a:gd name="connsiteY6" fmla="*/ 0 h 3648075"/>
              <a:gd name="connsiteX7" fmla="*/ 4552950 w 4552950"/>
              <a:gd name="connsiteY7" fmla="*/ 3648075 h 3648075"/>
              <a:gd name="connsiteX8" fmla="*/ 0 w 4552950"/>
              <a:gd name="connsiteY8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2950" h="3648075">
                <a:moveTo>
                  <a:pt x="2252663" y="771525"/>
                </a:moveTo>
                <a:cubicBezTo>
                  <a:pt x="1513561" y="771525"/>
                  <a:pt x="914400" y="1183048"/>
                  <a:pt x="914400" y="1690688"/>
                </a:cubicBezTo>
                <a:cubicBezTo>
                  <a:pt x="914400" y="2198328"/>
                  <a:pt x="1513561" y="2609851"/>
                  <a:pt x="2252663" y="2609851"/>
                </a:cubicBezTo>
                <a:cubicBezTo>
                  <a:pt x="2991765" y="2609851"/>
                  <a:pt x="3590926" y="2198328"/>
                  <a:pt x="3590926" y="1690688"/>
                </a:cubicBezTo>
                <a:cubicBezTo>
                  <a:pt x="3590926" y="1183048"/>
                  <a:pt x="2991765" y="771525"/>
                  <a:pt x="2252663" y="771525"/>
                </a:cubicBezTo>
                <a:close/>
                <a:moveTo>
                  <a:pt x="0" y="0"/>
                </a:moveTo>
                <a:lnTo>
                  <a:pt x="4552950" y="0"/>
                </a:lnTo>
                <a:lnTo>
                  <a:pt x="4552950" y="3648075"/>
                </a:lnTo>
                <a:lnTo>
                  <a:pt x="0" y="36480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7C8E2B-87B7-4DE4-85FF-415DD4E96AE7}"/>
              </a:ext>
            </a:extLst>
          </p:cNvPr>
          <p:cNvSpPr/>
          <p:nvPr/>
        </p:nvSpPr>
        <p:spPr>
          <a:xfrm>
            <a:off x="6663266" y="2302933"/>
            <a:ext cx="4114800" cy="3860800"/>
          </a:xfrm>
          <a:custGeom>
            <a:avLst/>
            <a:gdLst>
              <a:gd name="connsiteX0" fmla="*/ 0 w 2477230"/>
              <a:gd name="connsiteY0" fmla="*/ 0 h 2471978"/>
              <a:gd name="connsiteX1" fmla="*/ 2477230 w 2477230"/>
              <a:gd name="connsiteY1" fmla="*/ 0 h 2471978"/>
              <a:gd name="connsiteX2" fmla="*/ 2477230 w 2477230"/>
              <a:gd name="connsiteY2" fmla="*/ 2471978 h 2471978"/>
              <a:gd name="connsiteX3" fmla="*/ 0 w 2477230"/>
              <a:gd name="connsiteY3" fmla="*/ 2471978 h 2471978"/>
              <a:gd name="connsiteX4" fmla="*/ 0 w 2477230"/>
              <a:gd name="connsiteY4" fmla="*/ 0 h 247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230" h="2471978">
                <a:moveTo>
                  <a:pt x="0" y="0"/>
                </a:moveTo>
                <a:lnTo>
                  <a:pt x="2477230" y="0"/>
                </a:lnTo>
                <a:lnTo>
                  <a:pt x="2477230" y="2471978"/>
                </a:lnTo>
                <a:lnTo>
                  <a:pt x="0" y="2471978"/>
                </a:lnTo>
                <a:cubicBezTo>
                  <a:pt x="0" y="1647985"/>
                  <a:pt x="777240" y="1486933"/>
                  <a:pt x="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31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642DB-9FC8-B741-174B-A7287803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C32AEEFB-C781-EC99-F6FA-D9B50E4D2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B4B731-08BC-431E-583E-747CB7F30ECA}"/>
              </a:ext>
            </a:extLst>
          </p:cNvPr>
          <p:cNvSpPr/>
          <p:nvPr/>
        </p:nvSpPr>
        <p:spPr>
          <a:xfrm>
            <a:off x="-3201722" y="129230"/>
            <a:ext cx="4552950" cy="3648075"/>
          </a:xfrm>
          <a:custGeom>
            <a:avLst/>
            <a:gdLst>
              <a:gd name="connsiteX0" fmla="*/ 2252663 w 4552950"/>
              <a:gd name="connsiteY0" fmla="*/ 771525 h 3648075"/>
              <a:gd name="connsiteX1" fmla="*/ 914400 w 4552950"/>
              <a:gd name="connsiteY1" fmla="*/ 1690688 h 3648075"/>
              <a:gd name="connsiteX2" fmla="*/ 2252663 w 4552950"/>
              <a:gd name="connsiteY2" fmla="*/ 2609851 h 3648075"/>
              <a:gd name="connsiteX3" fmla="*/ 3590926 w 4552950"/>
              <a:gd name="connsiteY3" fmla="*/ 1690688 h 3648075"/>
              <a:gd name="connsiteX4" fmla="*/ 2252663 w 4552950"/>
              <a:gd name="connsiteY4" fmla="*/ 771525 h 3648075"/>
              <a:gd name="connsiteX5" fmla="*/ 0 w 4552950"/>
              <a:gd name="connsiteY5" fmla="*/ 0 h 3648075"/>
              <a:gd name="connsiteX6" fmla="*/ 4552950 w 4552950"/>
              <a:gd name="connsiteY6" fmla="*/ 0 h 3648075"/>
              <a:gd name="connsiteX7" fmla="*/ 4552950 w 4552950"/>
              <a:gd name="connsiteY7" fmla="*/ 3648075 h 3648075"/>
              <a:gd name="connsiteX8" fmla="*/ 0 w 4552950"/>
              <a:gd name="connsiteY8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2950" h="3648075">
                <a:moveTo>
                  <a:pt x="2252663" y="771525"/>
                </a:moveTo>
                <a:cubicBezTo>
                  <a:pt x="1513561" y="771525"/>
                  <a:pt x="914400" y="1183048"/>
                  <a:pt x="914400" y="1690688"/>
                </a:cubicBezTo>
                <a:cubicBezTo>
                  <a:pt x="914400" y="2198328"/>
                  <a:pt x="1513561" y="2609851"/>
                  <a:pt x="2252663" y="2609851"/>
                </a:cubicBezTo>
                <a:cubicBezTo>
                  <a:pt x="2991765" y="2609851"/>
                  <a:pt x="3590926" y="2198328"/>
                  <a:pt x="3590926" y="1690688"/>
                </a:cubicBezTo>
                <a:cubicBezTo>
                  <a:pt x="3590926" y="1183048"/>
                  <a:pt x="2991765" y="771525"/>
                  <a:pt x="2252663" y="771525"/>
                </a:cubicBezTo>
                <a:close/>
                <a:moveTo>
                  <a:pt x="0" y="0"/>
                </a:moveTo>
                <a:lnTo>
                  <a:pt x="4552950" y="0"/>
                </a:lnTo>
                <a:lnTo>
                  <a:pt x="4552950" y="3648075"/>
                </a:lnTo>
                <a:lnTo>
                  <a:pt x="0" y="36480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44FED1-0D47-4711-F680-59863678A78B}"/>
              </a:ext>
            </a:extLst>
          </p:cNvPr>
          <p:cNvSpPr/>
          <p:nvPr/>
        </p:nvSpPr>
        <p:spPr>
          <a:xfrm>
            <a:off x="-2586344" y="780633"/>
            <a:ext cx="4114800" cy="3860800"/>
          </a:xfrm>
          <a:custGeom>
            <a:avLst/>
            <a:gdLst>
              <a:gd name="connsiteX0" fmla="*/ 0 w 2477230"/>
              <a:gd name="connsiteY0" fmla="*/ 0 h 2471978"/>
              <a:gd name="connsiteX1" fmla="*/ 2477230 w 2477230"/>
              <a:gd name="connsiteY1" fmla="*/ 0 h 2471978"/>
              <a:gd name="connsiteX2" fmla="*/ 2477230 w 2477230"/>
              <a:gd name="connsiteY2" fmla="*/ 2471978 h 2471978"/>
              <a:gd name="connsiteX3" fmla="*/ 0 w 2477230"/>
              <a:gd name="connsiteY3" fmla="*/ 2471978 h 2471978"/>
              <a:gd name="connsiteX4" fmla="*/ 0 w 2477230"/>
              <a:gd name="connsiteY4" fmla="*/ 0 h 247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230" h="2471978">
                <a:moveTo>
                  <a:pt x="0" y="0"/>
                </a:moveTo>
                <a:lnTo>
                  <a:pt x="2477230" y="0"/>
                </a:lnTo>
                <a:lnTo>
                  <a:pt x="2477230" y="2471978"/>
                </a:lnTo>
                <a:lnTo>
                  <a:pt x="0" y="2471978"/>
                </a:lnTo>
                <a:cubicBezTo>
                  <a:pt x="0" y="1647985"/>
                  <a:pt x="777240" y="1486933"/>
                  <a:pt x="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5357027-28D4-9180-A5FF-F5B4AF4F3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7629" y="1705481"/>
            <a:ext cx="2479626" cy="247962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B3D7B75-2F45-39D3-8C03-FEF82D2C92AA}"/>
              </a:ext>
            </a:extLst>
          </p:cNvPr>
          <p:cNvGrpSpPr/>
          <p:nvPr/>
        </p:nvGrpSpPr>
        <p:grpSpPr>
          <a:xfrm>
            <a:off x="2490635" y="1223745"/>
            <a:ext cx="1852612" cy="3378178"/>
            <a:chOff x="4771189" y="2074345"/>
            <a:chExt cx="1852612" cy="3378178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FF391443-B696-A661-0B40-8797AD6BC5C7}"/>
                </a:ext>
              </a:extLst>
            </p:cNvPr>
            <p:cNvSpPr/>
            <p:nvPr/>
          </p:nvSpPr>
          <p:spPr>
            <a:xfrm rot="16200000">
              <a:off x="4723562" y="3552285"/>
              <a:ext cx="1947865" cy="1852612"/>
            </a:xfrm>
            <a:prstGeom prst="arc">
              <a:avLst>
                <a:gd name="adj1" fmla="val 16200000"/>
                <a:gd name="adj2" fmla="val 5283462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DDA5310-260D-075C-1924-D43265AD4ACD}"/>
                </a:ext>
              </a:extLst>
            </p:cNvPr>
            <p:cNvSpPr/>
            <p:nvPr/>
          </p:nvSpPr>
          <p:spPr>
            <a:xfrm>
              <a:off x="5080773" y="2074345"/>
              <a:ext cx="1252538" cy="1239813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A3761A-48C8-AEA5-3F3E-F454782E55ED}"/>
                </a:ext>
              </a:extLst>
            </p:cNvPr>
            <p:cNvSpPr/>
            <p:nvPr/>
          </p:nvSpPr>
          <p:spPr>
            <a:xfrm>
              <a:off x="4774364" y="4350409"/>
              <a:ext cx="202406" cy="199208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15CD3A-E309-A10C-8BAB-A154A489764D}"/>
                </a:ext>
              </a:extLst>
            </p:cNvPr>
            <p:cNvSpPr/>
            <p:nvPr/>
          </p:nvSpPr>
          <p:spPr>
            <a:xfrm>
              <a:off x="6418220" y="4350409"/>
              <a:ext cx="202406" cy="199208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F27956-5EBD-4396-8FAD-F8DF0EE779A7}"/>
                </a:ext>
              </a:extLst>
            </p:cNvPr>
            <p:cNvSpPr/>
            <p:nvPr/>
          </p:nvSpPr>
          <p:spPr>
            <a:xfrm>
              <a:off x="4897396" y="4404772"/>
              <a:ext cx="1625600" cy="144845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9A92817-DF05-F8F3-6FCA-F02612556EA8}"/>
              </a:ext>
            </a:extLst>
          </p:cNvPr>
          <p:cNvSpPr/>
          <p:nvPr/>
        </p:nvSpPr>
        <p:spPr>
          <a:xfrm>
            <a:off x="9208185" y="3074740"/>
            <a:ext cx="1252538" cy="12398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85C8BF-B345-9594-8771-C188F9D3FB3F}"/>
              </a:ext>
            </a:extLst>
          </p:cNvPr>
          <p:cNvGrpSpPr/>
          <p:nvPr/>
        </p:nvGrpSpPr>
        <p:grpSpPr>
          <a:xfrm>
            <a:off x="9421712" y="4597554"/>
            <a:ext cx="1852612" cy="1947865"/>
            <a:chOff x="8481020" y="3429000"/>
            <a:chExt cx="1852612" cy="1947865"/>
          </a:xfrm>
          <a:solidFill>
            <a:srgbClr val="00B0F0"/>
          </a:solidFill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C982229D-4D1A-1F4C-8F44-70DBD9476375}"/>
                </a:ext>
              </a:extLst>
            </p:cNvPr>
            <p:cNvSpPr/>
            <p:nvPr/>
          </p:nvSpPr>
          <p:spPr>
            <a:xfrm rot="16200000">
              <a:off x="8433393" y="3476627"/>
              <a:ext cx="1947865" cy="1852612"/>
            </a:xfrm>
            <a:prstGeom prst="arc">
              <a:avLst>
                <a:gd name="adj1" fmla="val 16200000"/>
                <a:gd name="adj2" fmla="val 528346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BC9A68-9B91-862C-06E0-0241B6071BB9}"/>
                </a:ext>
              </a:extLst>
            </p:cNvPr>
            <p:cNvSpPr/>
            <p:nvPr/>
          </p:nvSpPr>
          <p:spPr>
            <a:xfrm>
              <a:off x="8484195" y="4274751"/>
              <a:ext cx="202406" cy="199208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E2B402-4D1E-76B2-85B0-B1075670B17C}"/>
                </a:ext>
              </a:extLst>
            </p:cNvPr>
            <p:cNvSpPr/>
            <p:nvPr/>
          </p:nvSpPr>
          <p:spPr>
            <a:xfrm>
              <a:off x="10128051" y="4274751"/>
              <a:ext cx="202406" cy="199208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E328D8-1522-7B16-E42B-48A9CE65E4D5}"/>
                </a:ext>
              </a:extLst>
            </p:cNvPr>
            <p:cNvSpPr/>
            <p:nvPr/>
          </p:nvSpPr>
          <p:spPr>
            <a:xfrm>
              <a:off x="8607227" y="4329114"/>
              <a:ext cx="1625600" cy="144845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5A0E44-B28C-7AF4-3EA3-A3CEFD218405}"/>
              </a:ext>
            </a:extLst>
          </p:cNvPr>
          <p:cNvGrpSpPr/>
          <p:nvPr/>
        </p:nvGrpSpPr>
        <p:grpSpPr>
          <a:xfrm>
            <a:off x="5209075" y="1223745"/>
            <a:ext cx="1852612" cy="3378178"/>
            <a:chOff x="5209075" y="1223745"/>
            <a:chExt cx="1852612" cy="3378178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71114317-3B9D-A18C-B6E2-BFE6481F4C4E}"/>
                </a:ext>
              </a:extLst>
            </p:cNvPr>
            <p:cNvSpPr/>
            <p:nvPr/>
          </p:nvSpPr>
          <p:spPr>
            <a:xfrm rot="16200000">
              <a:off x="5161448" y="2701685"/>
              <a:ext cx="1947865" cy="1852612"/>
            </a:xfrm>
            <a:prstGeom prst="arc">
              <a:avLst>
                <a:gd name="adj1" fmla="val 16200000"/>
                <a:gd name="adj2" fmla="val 5390177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266635-51F6-D61A-5533-8839407D82F3}"/>
                </a:ext>
              </a:extLst>
            </p:cNvPr>
            <p:cNvSpPr/>
            <p:nvPr/>
          </p:nvSpPr>
          <p:spPr>
            <a:xfrm>
              <a:off x="5518659" y="1223745"/>
              <a:ext cx="1252538" cy="1239813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27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4733308" y="2996684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5641768" y="2975892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6542270" y="2996684"/>
            <a:ext cx="1050908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16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Flaticon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（做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DF24981-3EDE-41DC-AE61-992334DD90ED}"/>
              </a:ext>
            </a:extLst>
          </p:cNvPr>
          <p:cNvSpPr txBox="1"/>
          <p:nvPr/>
        </p:nvSpPr>
        <p:spPr>
          <a:xfrm>
            <a:off x="-8309111" y="1893501"/>
            <a:ext cx="8597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隨機事件無時無刻都在發生，沒有人能確認下一秒或明天是否有人會在珠穆朗瑪峰上煎雞蛋。</a:t>
            </a:r>
            <a:endParaRPr lang="zh-TW" altLang="en-US" sz="16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5FFEA-EF17-42A2-8C4B-CEEF0471063D}"/>
              </a:ext>
            </a:extLst>
          </p:cNvPr>
          <p:cNvSpPr txBox="1"/>
          <p:nvPr/>
        </p:nvSpPr>
        <p:spPr>
          <a:xfrm>
            <a:off x="-1999417" y="553641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當然還有因為</a:t>
            </a:r>
            <a:r>
              <a:rPr lang="zh-CN" altLang="en-US" sz="2000" strike="sngStrike" dirty="0">
                <a:solidFill>
                  <a:srgbClr val="3978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strike="sngStrike" dirty="0">
                <a:solidFill>
                  <a:srgbClr val="FFC6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</a:t>
            </a:r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嘛</a:t>
            </a:r>
            <a:endParaRPr lang="zh-TW" altLang="en-US" sz="2000" strike="sngStrike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1707A-6C64-4BEA-90CE-00624F47FC49}"/>
              </a:ext>
            </a:extLst>
          </p:cNvPr>
          <p:cNvSpPr txBox="1"/>
          <p:nvPr/>
        </p:nvSpPr>
        <p:spPr>
          <a:xfrm>
            <a:off x="-6226903" y="3726686"/>
            <a:ext cx="781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所以我們選擇了使用</a:t>
            </a:r>
            <a:r>
              <a:rPr lang="en-US" altLang="zh-CN" sz="2000" dirty="0">
                <a:solidFill>
                  <a:srgbClr val="FF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這個模塊來作為我們專案設計的主軸。</a:t>
            </a:r>
            <a:endParaRPr lang="zh-TW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2440379" y="160541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2440378" y="344285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2440377" y="525258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06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95704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78567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43763 -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⛏專案介紹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6901C0-F2BA-46AF-B770-CC0EBB92C0A7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4640C8-BD3E-46B1-9B33-BBE0ADB86FD7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627A88B-73A8-4D40-80F7-DCD2DEF99619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B87A25-882C-417E-843A-0E1090068524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目錄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989</Words>
  <Application>Microsoft Office PowerPoint</Application>
  <PresentationFormat>Widescreen</PresentationFormat>
  <Paragraphs>118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微软雅黑</vt:lpstr>
      <vt:lpstr>微软雅黑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kaelan mcgowin</cp:lastModifiedBy>
  <cp:revision>52</cp:revision>
  <dcterms:created xsi:type="dcterms:W3CDTF">2024-12-20T09:43:29Z</dcterms:created>
  <dcterms:modified xsi:type="dcterms:W3CDTF">2024-12-21T18:43:05Z</dcterms:modified>
</cp:coreProperties>
</file>